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6.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736" r:id="rId2"/>
    <p:sldId id="789" r:id="rId3"/>
    <p:sldId id="785" r:id="rId4"/>
    <p:sldId id="799" r:id="rId5"/>
    <p:sldId id="797" r:id="rId6"/>
    <p:sldId id="791" r:id="rId7"/>
    <p:sldId id="792" r:id="rId8"/>
    <p:sldId id="800" r:id="rId9"/>
    <p:sldId id="801" r:id="rId10"/>
    <p:sldId id="261" r:id="rId11"/>
    <p:sldId id="802" r:id="rId12"/>
    <p:sldId id="735" r:id="rId13"/>
    <p:sldId id="803" r:id="rId14"/>
    <p:sldId id="732" r:id="rId15"/>
    <p:sldId id="805" r:id="rId16"/>
    <p:sldId id="796" r:id="rId17"/>
    <p:sldId id="804" r:id="rId18"/>
    <p:sldId id="777"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iza Morehead" initials="LM" lastIdx="1" clrIdx="0">
    <p:extLst>
      <p:ext uri="{19B8F6BF-5375-455C-9EA6-DF929625EA0E}">
        <p15:presenceInfo xmlns:p15="http://schemas.microsoft.com/office/powerpoint/2012/main" userId="S::lmorehead@worksystems.org::279364e9-8685-440c-bbd5-d65e40d6e86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53D57"/>
    <a:srgbClr val="05572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653" autoAdjust="0"/>
    <p:restoredTop sz="95033" autoAdjust="0"/>
  </p:normalViewPr>
  <p:slideViewPr>
    <p:cSldViewPr snapToGrid="0">
      <p:cViewPr varScale="1">
        <p:scale>
          <a:sx n="78" d="100"/>
          <a:sy n="78" d="100"/>
        </p:scale>
        <p:origin x="389"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6/11/relationships/changesInfo" Target="changesInfos/changesInfo1.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29"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28" Type="http://schemas.openxmlformats.org/officeDocument/2006/relationships/customXml" Target="../customXml/item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 Id="rId27" Type="http://schemas.openxmlformats.org/officeDocument/2006/relationships/customXml" Target="../customXml/item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iza Morehead" userId="279364e9-8685-440c-bbd5-d65e40d6e86b" providerId="ADAL" clId="{2E41BC83-8B58-4C39-BD0E-DFF4C9651F80}"/>
    <pc:docChg chg="undo custSel addSld delSld modSld sldOrd">
      <pc:chgData name="Liza Morehead" userId="279364e9-8685-440c-bbd5-d65e40d6e86b" providerId="ADAL" clId="{2E41BC83-8B58-4C39-BD0E-DFF4C9651F80}" dt="2024-11-05T22:51:49.535" v="4818" actId="20577"/>
      <pc:docMkLst>
        <pc:docMk/>
      </pc:docMkLst>
      <pc:sldChg chg="del">
        <pc:chgData name="Liza Morehead" userId="279364e9-8685-440c-bbd5-d65e40d6e86b" providerId="ADAL" clId="{2E41BC83-8B58-4C39-BD0E-DFF4C9651F80}" dt="2024-10-30T18:30:36.928" v="3156" actId="2696"/>
        <pc:sldMkLst>
          <pc:docMk/>
          <pc:sldMk cId="2150992321" sldId="256"/>
        </pc:sldMkLst>
      </pc:sldChg>
      <pc:sldChg chg="delSp modSp del mod ord">
        <pc:chgData name="Liza Morehead" userId="279364e9-8685-440c-bbd5-d65e40d6e86b" providerId="ADAL" clId="{2E41BC83-8B58-4C39-BD0E-DFF4C9651F80}" dt="2024-10-30T17:20:57.389" v="3095" actId="2696"/>
        <pc:sldMkLst>
          <pc:docMk/>
          <pc:sldMk cId="1825636957" sldId="257"/>
        </pc:sldMkLst>
        <pc:spChg chg="mod">
          <ac:chgData name="Liza Morehead" userId="279364e9-8685-440c-bbd5-d65e40d6e86b" providerId="ADAL" clId="{2E41BC83-8B58-4C39-BD0E-DFF4C9651F80}" dt="2024-10-30T16:28:00.298" v="2341" actId="20577"/>
          <ac:spMkLst>
            <pc:docMk/>
            <pc:sldMk cId="1825636957" sldId="257"/>
            <ac:spMk id="10" creationId="{60C22044-709B-4484-9BF0-B2E20E3CFB3A}"/>
          </ac:spMkLst>
        </pc:spChg>
        <pc:spChg chg="mod">
          <ac:chgData name="Liza Morehead" userId="279364e9-8685-440c-bbd5-d65e40d6e86b" providerId="ADAL" clId="{2E41BC83-8B58-4C39-BD0E-DFF4C9651F80}" dt="2024-10-28T21:40:01.364" v="566" actId="207"/>
          <ac:spMkLst>
            <pc:docMk/>
            <pc:sldMk cId="1825636957" sldId="257"/>
            <ac:spMk id="15" creationId="{7CE2BB09-3872-44EB-A2B8-75125C59A3BF}"/>
          </ac:spMkLst>
        </pc:spChg>
        <pc:picChg chg="del">
          <ac:chgData name="Liza Morehead" userId="279364e9-8685-440c-bbd5-d65e40d6e86b" providerId="ADAL" clId="{2E41BC83-8B58-4C39-BD0E-DFF4C9651F80}" dt="2024-10-28T21:40:07.004" v="567" actId="478"/>
          <ac:picMkLst>
            <pc:docMk/>
            <pc:sldMk cId="1825636957" sldId="257"/>
            <ac:picMk id="14" creationId="{FBB673F0-499F-4AAC-BF23-33D4FF322158}"/>
          </ac:picMkLst>
        </pc:picChg>
      </pc:sldChg>
      <pc:sldChg chg="addSp delSp modSp mod ord">
        <pc:chgData name="Liza Morehead" userId="279364e9-8685-440c-bbd5-d65e40d6e86b" providerId="ADAL" clId="{2E41BC83-8B58-4C39-BD0E-DFF4C9651F80}" dt="2024-10-31T00:57:01.793" v="4808" actId="20577"/>
        <pc:sldMkLst>
          <pc:docMk/>
          <pc:sldMk cId="206740910" sldId="261"/>
        </pc:sldMkLst>
        <pc:spChg chg="del">
          <ac:chgData name="Liza Morehead" userId="279364e9-8685-440c-bbd5-d65e40d6e86b" providerId="ADAL" clId="{2E41BC83-8B58-4C39-BD0E-DFF4C9651F80}" dt="2024-10-30T01:36:17.487" v="1564" actId="478"/>
          <ac:spMkLst>
            <pc:docMk/>
            <pc:sldMk cId="206740910" sldId="261"/>
            <ac:spMk id="2" creationId="{0203413A-A3DF-465B-B07C-6D2936862309}"/>
          </ac:spMkLst>
        </pc:spChg>
        <pc:spChg chg="add mod">
          <ac:chgData name="Liza Morehead" userId="279364e9-8685-440c-bbd5-d65e40d6e86b" providerId="ADAL" clId="{2E41BC83-8B58-4C39-BD0E-DFF4C9651F80}" dt="2024-10-30T01:50:10.322" v="1920" actId="20577"/>
          <ac:spMkLst>
            <pc:docMk/>
            <pc:sldMk cId="206740910" sldId="261"/>
            <ac:spMk id="6" creationId="{67CD9111-7D26-4535-AC20-6967755B825E}"/>
          </ac:spMkLst>
        </pc:spChg>
        <pc:spChg chg="del">
          <ac:chgData name="Liza Morehead" userId="279364e9-8685-440c-bbd5-d65e40d6e86b" providerId="ADAL" clId="{2E41BC83-8B58-4C39-BD0E-DFF4C9651F80}" dt="2024-10-30T01:36:15.783" v="1563" actId="478"/>
          <ac:spMkLst>
            <pc:docMk/>
            <pc:sldMk cId="206740910" sldId="261"/>
            <ac:spMk id="10" creationId="{217E43FB-CE24-404D-B662-BF2DAE48E494}"/>
          </ac:spMkLst>
        </pc:spChg>
        <pc:spChg chg="add mod">
          <ac:chgData name="Liza Morehead" userId="279364e9-8685-440c-bbd5-d65e40d6e86b" providerId="ADAL" clId="{2E41BC83-8B58-4C39-BD0E-DFF4C9651F80}" dt="2024-10-31T00:57:01.793" v="4808" actId="20577"/>
          <ac:spMkLst>
            <pc:docMk/>
            <pc:sldMk cId="206740910" sldId="261"/>
            <ac:spMk id="13" creationId="{F62E8C5E-96CA-460E-9AF9-C09A3561B8AB}"/>
          </ac:spMkLst>
        </pc:spChg>
        <pc:graphicFrameChg chg="del">
          <ac:chgData name="Liza Morehead" userId="279364e9-8685-440c-bbd5-d65e40d6e86b" providerId="ADAL" clId="{2E41BC83-8B58-4C39-BD0E-DFF4C9651F80}" dt="2024-10-30T01:36:13.881" v="1562" actId="478"/>
          <ac:graphicFrameMkLst>
            <pc:docMk/>
            <pc:sldMk cId="206740910" sldId="261"/>
            <ac:graphicFrameMk id="11" creationId="{1A5BDEBF-45E4-4654-B77C-D12E18270A42}"/>
          </ac:graphicFrameMkLst>
        </pc:graphicFrameChg>
        <pc:graphicFrameChg chg="del">
          <ac:chgData name="Liza Morehead" userId="279364e9-8685-440c-bbd5-d65e40d6e86b" providerId="ADAL" clId="{2E41BC83-8B58-4C39-BD0E-DFF4C9651F80}" dt="2024-10-30T01:36:12.457" v="1561" actId="478"/>
          <ac:graphicFrameMkLst>
            <pc:docMk/>
            <pc:sldMk cId="206740910" sldId="261"/>
            <ac:graphicFrameMk id="12" creationId="{6666885F-1249-429B-AA36-4DEF4F09963A}"/>
          </ac:graphicFrameMkLst>
        </pc:graphicFrameChg>
        <pc:picChg chg="add del mod">
          <ac:chgData name="Liza Morehead" userId="279364e9-8685-440c-bbd5-d65e40d6e86b" providerId="ADAL" clId="{2E41BC83-8B58-4C39-BD0E-DFF4C9651F80}" dt="2024-10-30T01:49:07.612" v="1902" actId="478"/>
          <ac:picMkLst>
            <pc:docMk/>
            <pc:sldMk cId="206740910" sldId="261"/>
            <ac:picMk id="4" creationId="{1E394335-DA16-4239-9538-13015B2E9875}"/>
          </ac:picMkLst>
        </pc:picChg>
        <pc:picChg chg="del">
          <ac:chgData name="Liza Morehead" userId="279364e9-8685-440c-bbd5-d65e40d6e86b" providerId="ADAL" clId="{2E41BC83-8B58-4C39-BD0E-DFF4C9651F80}" dt="2024-10-30T01:36:19.726" v="1565" actId="478"/>
          <ac:picMkLst>
            <pc:docMk/>
            <pc:sldMk cId="206740910" sldId="261"/>
            <ac:picMk id="5" creationId="{5AA21BD8-E640-4743-99B7-EC5A304ABD26}"/>
          </ac:picMkLst>
        </pc:picChg>
        <pc:picChg chg="add mod">
          <ac:chgData name="Liza Morehead" userId="279364e9-8685-440c-bbd5-d65e40d6e86b" providerId="ADAL" clId="{2E41BC83-8B58-4C39-BD0E-DFF4C9651F80}" dt="2024-10-30T01:49:40.029" v="1904" actId="1076"/>
          <ac:picMkLst>
            <pc:docMk/>
            <pc:sldMk cId="206740910" sldId="261"/>
            <ac:picMk id="14" creationId="{CDD21046-2CEE-4D80-A227-6CC30F2FF0D8}"/>
          </ac:picMkLst>
        </pc:picChg>
      </pc:sldChg>
      <pc:sldChg chg="addSp delSp modSp mod">
        <pc:chgData name="Liza Morehead" userId="279364e9-8685-440c-bbd5-d65e40d6e86b" providerId="ADAL" clId="{2E41BC83-8B58-4C39-BD0E-DFF4C9651F80}" dt="2024-10-31T00:08:59.556" v="4799" actId="14100"/>
        <pc:sldMkLst>
          <pc:docMk/>
          <pc:sldMk cId="0" sldId="732"/>
        </pc:sldMkLst>
        <pc:spChg chg="mod">
          <ac:chgData name="Liza Morehead" userId="279364e9-8685-440c-bbd5-d65e40d6e86b" providerId="ADAL" clId="{2E41BC83-8B58-4C39-BD0E-DFF4C9651F80}" dt="2024-10-31T00:08:59.556" v="4799" actId="14100"/>
          <ac:spMkLst>
            <pc:docMk/>
            <pc:sldMk cId="0" sldId="732"/>
            <ac:spMk id="3" creationId="{00000000-0000-0000-0000-000000000000}"/>
          </ac:spMkLst>
        </pc:spChg>
        <pc:spChg chg="mod">
          <ac:chgData name="Liza Morehead" userId="279364e9-8685-440c-bbd5-d65e40d6e86b" providerId="ADAL" clId="{2E41BC83-8B58-4C39-BD0E-DFF4C9651F80}" dt="2024-10-30T02:10:13.832" v="2253" actId="20577"/>
          <ac:spMkLst>
            <pc:docMk/>
            <pc:sldMk cId="0" sldId="732"/>
            <ac:spMk id="8" creationId="{00000000-0000-0000-0000-000000000000}"/>
          </ac:spMkLst>
        </pc:spChg>
        <pc:spChg chg="mod">
          <ac:chgData name="Liza Morehead" userId="279364e9-8685-440c-bbd5-d65e40d6e86b" providerId="ADAL" clId="{2E41BC83-8B58-4C39-BD0E-DFF4C9651F80}" dt="2024-10-30T21:13:34.365" v="4792" actId="20577"/>
          <ac:spMkLst>
            <pc:docMk/>
            <pc:sldMk cId="0" sldId="732"/>
            <ac:spMk id="9" creationId="{00000000-0000-0000-0000-000000000000}"/>
          </ac:spMkLst>
        </pc:spChg>
        <pc:picChg chg="add mod modCrop">
          <ac:chgData name="Liza Morehead" userId="279364e9-8685-440c-bbd5-d65e40d6e86b" providerId="ADAL" clId="{2E41BC83-8B58-4C39-BD0E-DFF4C9651F80}" dt="2024-10-30T18:37:11.615" v="3760" actId="1076"/>
          <ac:picMkLst>
            <pc:docMk/>
            <pc:sldMk cId="0" sldId="732"/>
            <ac:picMk id="5" creationId="{90F20DC4-848A-427C-9A04-B4C0910581E8}"/>
          </ac:picMkLst>
        </pc:picChg>
        <pc:picChg chg="del">
          <ac:chgData name="Liza Morehead" userId="279364e9-8685-440c-bbd5-d65e40d6e86b" providerId="ADAL" clId="{2E41BC83-8B58-4C39-BD0E-DFF4C9651F80}" dt="2024-10-28T20:38:57.861" v="233" actId="478"/>
          <ac:picMkLst>
            <pc:docMk/>
            <pc:sldMk cId="0" sldId="732"/>
            <ac:picMk id="4098" creationId="{E4713CF8-EA01-4EFB-9B9C-377814EF9A81}"/>
          </ac:picMkLst>
        </pc:picChg>
        <pc:picChg chg="del">
          <ac:chgData name="Liza Morehead" userId="279364e9-8685-440c-bbd5-d65e40d6e86b" providerId="ADAL" clId="{2E41BC83-8B58-4C39-BD0E-DFF4C9651F80}" dt="2024-10-28T20:38:58.488" v="234" actId="478"/>
          <ac:picMkLst>
            <pc:docMk/>
            <pc:sldMk cId="0" sldId="732"/>
            <ac:picMk id="4100" creationId="{569626D8-8BB0-4DC5-8459-79C5DDA453CE}"/>
          </ac:picMkLst>
        </pc:picChg>
        <pc:picChg chg="del">
          <ac:chgData name="Liza Morehead" userId="279364e9-8685-440c-bbd5-d65e40d6e86b" providerId="ADAL" clId="{2E41BC83-8B58-4C39-BD0E-DFF4C9651F80}" dt="2024-10-28T20:38:57.231" v="232" actId="478"/>
          <ac:picMkLst>
            <pc:docMk/>
            <pc:sldMk cId="0" sldId="732"/>
            <ac:picMk id="4104" creationId="{800A77F5-BE4D-4A5E-85FB-A3406352BEEC}"/>
          </ac:picMkLst>
        </pc:picChg>
      </pc:sldChg>
      <pc:sldChg chg="addSp delSp modSp del mod ord">
        <pc:chgData name="Liza Morehead" userId="279364e9-8685-440c-bbd5-d65e40d6e86b" providerId="ADAL" clId="{2E41BC83-8B58-4C39-BD0E-DFF4C9651F80}" dt="2024-10-30T19:54:12.324" v="3781" actId="2696"/>
        <pc:sldMkLst>
          <pc:docMk/>
          <pc:sldMk cId="696120500" sldId="734"/>
        </pc:sldMkLst>
        <pc:spChg chg="mod">
          <ac:chgData name="Liza Morehead" userId="279364e9-8685-440c-bbd5-d65e40d6e86b" providerId="ADAL" clId="{2E41BC83-8B58-4C39-BD0E-DFF4C9651F80}" dt="2024-10-28T22:00:36.301" v="583" actId="14100"/>
          <ac:spMkLst>
            <pc:docMk/>
            <pc:sldMk cId="696120500" sldId="734"/>
            <ac:spMk id="2" creationId="{00000000-0000-0000-0000-000000000000}"/>
          </ac:spMkLst>
        </pc:spChg>
        <pc:spChg chg="mod">
          <ac:chgData name="Liza Morehead" userId="279364e9-8685-440c-bbd5-d65e40d6e86b" providerId="ADAL" clId="{2E41BC83-8B58-4C39-BD0E-DFF4C9651F80}" dt="2024-10-30T18:30:08.003" v="3152" actId="1076"/>
          <ac:spMkLst>
            <pc:docMk/>
            <pc:sldMk cId="696120500" sldId="734"/>
            <ac:spMk id="8" creationId="{00000000-0000-0000-0000-000000000000}"/>
          </ac:spMkLst>
        </pc:spChg>
        <pc:picChg chg="add del mod modCrop">
          <ac:chgData name="Liza Morehead" userId="279364e9-8685-440c-bbd5-d65e40d6e86b" providerId="ADAL" clId="{2E41BC83-8B58-4C39-BD0E-DFF4C9651F80}" dt="2024-10-28T20:46:32.553" v="484" actId="478"/>
          <ac:picMkLst>
            <pc:docMk/>
            <pc:sldMk cId="696120500" sldId="734"/>
            <ac:picMk id="5" creationId="{9F09DC31-6C59-461B-B78B-C2F82878E62C}"/>
          </ac:picMkLst>
        </pc:picChg>
        <pc:picChg chg="add mod modCrop">
          <ac:chgData name="Liza Morehead" userId="279364e9-8685-440c-bbd5-d65e40d6e86b" providerId="ADAL" clId="{2E41BC83-8B58-4C39-BD0E-DFF4C9651F80}" dt="2024-10-30T18:30:10.291" v="3153" actId="14100"/>
          <ac:picMkLst>
            <pc:docMk/>
            <pc:sldMk cId="696120500" sldId="734"/>
            <ac:picMk id="7" creationId="{433ABA11-F18C-480E-9039-6A8B0A9A6253}"/>
          </ac:picMkLst>
        </pc:picChg>
        <pc:picChg chg="del">
          <ac:chgData name="Liza Morehead" userId="279364e9-8685-440c-bbd5-d65e40d6e86b" providerId="ADAL" clId="{2E41BC83-8B58-4C39-BD0E-DFF4C9651F80}" dt="2024-10-28T20:36:11.864" v="221" actId="478"/>
          <ac:picMkLst>
            <pc:docMk/>
            <pc:sldMk cId="696120500" sldId="734"/>
            <ac:picMk id="1026" creationId="{38864126-325F-4988-A28D-F2B56AC99563}"/>
          </ac:picMkLst>
        </pc:picChg>
        <pc:picChg chg="del">
          <ac:chgData name="Liza Morehead" userId="279364e9-8685-440c-bbd5-d65e40d6e86b" providerId="ADAL" clId="{2E41BC83-8B58-4C39-BD0E-DFF4C9651F80}" dt="2024-10-28T20:36:12.960" v="222" actId="478"/>
          <ac:picMkLst>
            <pc:docMk/>
            <pc:sldMk cId="696120500" sldId="734"/>
            <ac:picMk id="1028" creationId="{D4CBA51F-5680-47CE-BF36-FD4094822A4C}"/>
          </ac:picMkLst>
        </pc:picChg>
        <pc:picChg chg="del">
          <ac:chgData name="Liza Morehead" userId="279364e9-8685-440c-bbd5-d65e40d6e86b" providerId="ADAL" clId="{2E41BC83-8B58-4C39-BD0E-DFF4C9651F80}" dt="2024-10-28T20:36:15.345" v="224" actId="478"/>
          <ac:picMkLst>
            <pc:docMk/>
            <pc:sldMk cId="696120500" sldId="734"/>
            <ac:picMk id="1030" creationId="{36FA9FA7-ABAC-4B7B-9926-AF93F4D86C02}"/>
          </ac:picMkLst>
        </pc:picChg>
      </pc:sldChg>
      <pc:sldChg chg="addSp delSp modSp mod ord">
        <pc:chgData name="Liza Morehead" userId="279364e9-8685-440c-bbd5-d65e40d6e86b" providerId="ADAL" clId="{2E41BC83-8B58-4C39-BD0E-DFF4C9651F80}" dt="2024-10-30T21:05:35.834" v="4656" actId="20577"/>
        <pc:sldMkLst>
          <pc:docMk/>
          <pc:sldMk cId="2707456866" sldId="735"/>
        </pc:sldMkLst>
        <pc:spChg chg="mod">
          <ac:chgData name="Liza Morehead" userId="279364e9-8685-440c-bbd5-d65e40d6e86b" providerId="ADAL" clId="{2E41BC83-8B58-4C39-BD0E-DFF4C9651F80}" dt="2024-10-30T01:51:20.222" v="1959" actId="14100"/>
          <ac:spMkLst>
            <pc:docMk/>
            <pc:sldMk cId="2707456866" sldId="735"/>
            <ac:spMk id="3" creationId="{00000000-0000-0000-0000-000000000000}"/>
          </ac:spMkLst>
        </pc:spChg>
        <pc:spChg chg="mod">
          <ac:chgData name="Liza Morehead" userId="279364e9-8685-440c-bbd5-d65e40d6e86b" providerId="ADAL" clId="{2E41BC83-8B58-4C39-BD0E-DFF4C9651F80}" dt="2024-10-30T20:54:08.597" v="4172" actId="1076"/>
          <ac:spMkLst>
            <pc:docMk/>
            <pc:sldMk cId="2707456866" sldId="735"/>
            <ac:spMk id="8" creationId="{00000000-0000-0000-0000-000000000000}"/>
          </ac:spMkLst>
        </pc:spChg>
        <pc:spChg chg="mod">
          <ac:chgData name="Liza Morehead" userId="279364e9-8685-440c-bbd5-d65e40d6e86b" providerId="ADAL" clId="{2E41BC83-8B58-4C39-BD0E-DFF4C9651F80}" dt="2024-10-30T21:05:35.834" v="4656" actId="20577"/>
          <ac:spMkLst>
            <pc:docMk/>
            <pc:sldMk cId="2707456866" sldId="735"/>
            <ac:spMk id="9" creationId="{00000000-0000-0000-0000-000000000000}"/>
          </ac:spMkLst>
        </pc:spChg>
        <pc:picChg chg="add del mod modCrop">
          <ac:chgData name="Liza Morehead" userId="279364e9-8685-440c-bbd5-d65e40d6e86b" providerId="ADAL" clId="{2E41BC83-8B58-4C39-BD0E-DFF4C9651F80}" dt="2024-10-30T18:37:27.694" v="3761" actId="478"/>
          <ac:picMkLst>
            <pc:docMk/>
            <pc:sldMk cId="2707456866" sldId="735"/>
            <ac:picMk id="5" creationId="{A659B49A-CF0E-4E02-B74E-DEB194E66610}"/>
          </ac:picMkLst>
        </pc:picChg>
        <pc:picChg chg="add mod">
          <ac:chgData name="Liza Morehead" userId="279364e9-8685-440c-bbd5-d65e40d6e86b" providerId="ADAL" clId="{2E41BC83-8B58-4C39-BD0E-DFF4C9651F80}" dt="2024-10-30T18:37:46.102" v="3766" actId="14100"/>
          <ac:picMkLst>
            <pc:docMk/>
            <pc:sldMk cId="2707456866" sldId="735"/>
            <ac:picMk id="7" creationId="{5D1878A6-1D1F-43C8-B2DC-7CBA3FDA838D}"/>
          </ac:picMkLst>
        </pc:picChg>
        <pc:picChg chg="del">
          <ac:chgData name="Liza Morehead" userId="279364e9-8685-440c-bbd5-d65e40d6e86b" providerId="ADAL" clId="{2E41BC83-8B58-4C39-BD0E-DFF4C9651F80}" dt="2024-10-30T01:51:15.701" v="1958" actId="478"/>
          <ac:picMkLst>
            <pc:docMk/>
            <pc:sldMk cId="2707456866" sldId="735"/>
            <ac:picMk id="2054" creationId="{CDAAA4D3-66EA-4014-864D-4CBA6581DBE1}"/>
          </ac:picMkLst>
        </pc:picChg>
        <pc:picChg chg="del">
          <ac:chgData name="Liza Morehead" userId="279364e9-8685-440c-bbd5-d65e40d6e86b" providerId="ADAL" clId="{2E41BC83-8B58-4C39-BD0E-DFF4C9651F80}" dt="2024-10-30T01:51:15.023" v="1957" actId="478"/>
          <ac:picMkLst>
            <pc:docMk/>
            <pc:sldMk cId="2707456866" sldId="735"/>
            <ac:picMk id="2056" creationId="{E45DAE32-7370-418C-BF77-D16E67CBCB12}"/>
          </ac:picMkLst>
        </pc:picChg>
        <pc:picChg chg="del">
          <ac:chgData name="Liza Morehead" userId="279364e9-8685-440c-bbd5-d65e40d6e86b" providerId="ADAL" clId="{2E41BC83-8B58-4C39-BD0E-DFF4C9651F80}" dt="2024-10-30T01:51:14.304" v="1956" actId="478"/>
          <ac:picMkLst>
            <pc:docMk/>
            <pc:sldMk cId="2707456866" sldId="735"/>
            <ac:picMk id="2058" creationId="{EB504B5C-53D1-402B-89EF-3FA0C58636AB}"/>
          </ac:picMkLst>
        </pc:picChg>
      </pc:sldChg>
      <pc:sldChg chg="addSp delSp modSp mod">
        <pc:chgData name="Liza Morehead" userId="279364e9-8685-440c-bbd5-d65e40d6e86b" providerId="ADAL" clId="{2E41BC83-8B58-4C39-BD0E-DFF4C9651F80}" dt="2024-10-29T18:02:13.046" v="588" actId="255"/>
        <pc:sldMkLst>
          <pc:docMk/>
          <pc:sldMk cId="493434277" sldId="736"/>
        </pc:sldMkLst>
        <pc:spChg chg="add del mod">
          <ac:chgData name="Liza Morehead" userId="279364e9-8685-440c-bbd5-d65e40d6e86b" providerId="ADAL" clId="{2E41BC83-8B58-4C39-BD0E-DFF4C9651F80}" dt="2024-10-28T20:21:43.128" v="72" actId="1076"/>
          <ac:spMkLst>
            <pc:docMk/>
            <pc:sldMk cId="493434277" sldId="736"/>
            <ac:spMk id="3" creationId="{00000000-0000-0000-0000-000000000000}"/>
          </ac:spMkLst>
        </pc:spChg>
        <pc:spChg chg="mod">
          <ac:chgData name="Liza Morehead" userId="279364e9-8685-440c-bbd5-d65e40d6e86b" providerId="ADAL" clId="{2E41BC83-8B58-4C39-BD0E-DFF4C9651F80}" dt="2024-10-29T18:02:13.046" v="588" actId="255"/>
          <ac:spMkLst>
            <pc:docMk/>
            <pc:sldMk cId="493434277" sldId="736"/>
            <ac:spMk id="4" creationId="{31236B33-41DA-EFC5-7AFC-F9A1BF264DE0}"/>
          </ac:spMkLst>
        </pc:spChg>
        <pc:spChg chg="mod">
          <ac:chgData name="Liza Morehead" userId="279364e9-8685-440c-bbd5-d65e40d6e86b" providerId="ADAL" clId="{2E41BC83-8B58-4C39-BD0E-DFF4C9651F80}" dt="2024-10-28T20:21:34.781" v="70" actId="1076"/>
          <ac:spMkLst>
            <pc:docMk/>
            <pc:sldMk cId="493434277" sldId="736"/>
            <ac:spMk id="14" creationId="{F7815FE1-B5F0-4AA6-8F89-3E0069828973}"/>
          </ac:spMkLst>
        </pc:spChg>
        <pc:picChg chg="add mod">
          <ac:chgData name="Liza Morehead" userId="279364e9-8685-440c-bbd5-d65e40d6e86b" providerId="ADAL" clId="{2E41BC83-8B58-4C39-BD0E-DFF4C9651F80}" dt="2024-10-28T20:20:49.653" v="62" actId="1076"/>
          <ac:picMkLst>
            <pc:docMk/>
            <pc:sldMk cId="493434277" sldId="736"/>
            <ac:picMk id="2" creationId="{04F29C2F-3798-4BF0-9B5D-9A4B9AD2F2C7}"/>
          </ac:picMkLst>
        </pc:picChg>
        <pc:picChg chg="add mod modCrop">
          <ac:chgData name="Liza Morehead" userId="279364e9-8685-440c-bbd5-d65e40d6e86b" providerId="ADAL" clId="{2E41BC83-8B58-4C39-BD0E-DFF4C9651F80}" dt="2024-10-28T20:24:06.908" v="80" actId="732"/>
          <ac:picMkLst>
            <pc:docMk/>
            <pc:sldMk cId="493434277" sldId="736"/>
            <ac:picMk id="6" creationId="{C62B183A-1ED7-4CAC-90F5-AFCF46DE468F}"/>
          </ac:picMkLst>
        </pc:picChg>
        <pc:picChg chg="add mod">
          <ac:chgData name="Liza Morehead" userId="279364e9-8685-440c-bbd5-d65e40d6e86b" providerId="ADAL" clId="{2E41BC83-8B58-4C39-BD0E-DFF4C9651F80}" dt="2024-10-28T20:26:02.234" v="88" actId="1076"/>
          <ac:picMkLst>
            <pc:docMk/>
            <pc:sldMk cId="493434277" sldId="736"/>
            <ac:picMk id="9" creationId="{7BEADC6F-8F1E-4D44-AF3C-E0AB29A67166}"/>
          </ac:picMkLst>
        </pc:picChg>
        <pc:picChg chg="del">
          <ac:chgData name="Liza Morehead" userId="279364e9-8685-440c-bbd5-d65e40d6e86b" providerId="ADAL" clId="{2E41BC83-8B58-4C39-BD0E-DFF4C9651F80}" dt="2024-10-28T20:22:01.156" v="73" actId="478"/>
          <ac:picMkLst>
            <pc:docMk/>
            <pc:sldMk cId="493434277" sldId="736"/>
            <ac:picMk id="12" creationId="{AA9FA62D-9FCE-463A-88A4-BFA7A96F1B36}"/>
          </ac:picMkLst>
        </pc:picChg>
        <pc:picChg chg="add mod">
          <ac:chgData name="Liza Morehead" userId="279364e9-8685-440c-bbd5-d65e40d6e86b" providerId="ADAL" clId="{2E41BC83-8B58-4C39-BD0E-DFF4C9651F80}" dt="2024-10-28T20:21:38.540" v="71" actId="1076"/>
          <ac:picMkLst>
            <pc:docMk/>
            <pc:sldMk cId="493434277" sldId="736"/>
            <ac:picMk id="15" creationId="{FE01832A-8036-4289-889A-EA4FCEE2ECFC}"/>
          </ac:picMkLst>
        </pc:picChg>
        <pc:picChg chg="add del mod">
          <ac:chgData name="Liza Morehead" userId="279364e9-8685-440c-bbd5-d65e40d6e86b" providerId="ADAL" clId="{2E41BC83-8B58-4C39-BD0E-DFF4C9651F80}" dt="2024-10-28T20:20:20.925" v="49" actId="478"/>
          <ac:picMkLst>
            <pc:docMk/>
            <pc:sldMk cId="493434277" sldId="736"/>
            <ac:picMk id="16" creationId="{62248399-D143-42C2-B69C-5113F00AB477}"/>
          </ac:picMkLst>
        </pc:picChg>
        <pc:picChg chg="add del mod">
          <ac:chgData name="Liza Morehead" userId="279364e9-8685-440c-bbd5-d65e40d6e86b" providerId="ADAL" clId="{2E41BC83-8B58-4C39-BD0E-DFF4C9651F80}" dt="2024-10-28T20:26:33.883" v="92" actId="478"/>
          <ac:picMkLst>
            <pc:docMk/>
            <pc:sldMk cId="493434277" sldId="736"/>
            <ac:picMk id="18" creationId="{5BC1D2FC-50CF-43A1-A6FB-765FED18EC91}"/>
          </ac:picMkLst>
        </pc:picChg>
        <pc:picChg chg="del">
          <ac:chgData name="Liza Morehead" userId="279364e9-8685-440c-bbd5-d65e40d6e86b" providerId="ADAL" clId="{2E41BC83-8B58-4C39-BD0E-DFF4C9651F80}" dt="2024-10-28T20:25:45.715" v="81" actId="478"/>
          <ac:picMkLst>
            <pc:docMk/>
            <pc:sldMk cId="493434277" sldId="736"/>
            <ac:picMk id="1028" creationId="{1C40AE40-2510-4332-B809-2D3165233179}"/>
          </ac:picMkLst>
        </pc:picChg>
      </pc:sldChg>
      <pc:sldChg chg="del">
        <pc:chgData name="Liza Morehead" userId="279364e9-8685-440c-bbd5-d65e40d6e86b" providerId="ADAL" clId="{2E41BC83-8B58-4C39-BD0E-DFF4C9651F80}" dt="2024-10-30T02:06:26.806" v="2229" actId="2696"/>
        <pc:sldMkLst>
          <pc:docMk/>
          <pc:sldMk cId="1811655636" sldId="741"/>
        </pc:sldMkLst>
      </pc:sldChg>
      <pc:sldChg chg="del">
        <pc:chgData name="Liza Morehead" userId="279364e9-8685-440c-bbd5-d65e40d6e86b" providerId="ADAL" clId="{2E41BC83-8B58-4C39-BD0E-DFF4C9651F80}" dt="2024-10-28T20:13:19.234" v="4" actId="2696"/>
        <pc:sldMkLst>
          <pc:docMk/>
          <pc:sldMk cId="875990232" sldId="759"/>
        </pc:sldMkLst>
      </pc:sldChg>
      <pc:sldChg chg="addSp delSp modSp del mod ord addCm delCm">
        <pc:chgData name="Liza Morehead" userId="279364e9-8685-440c-bbd5-d65e40d6e86b" providerId="ADAL" clId="{2E41BC83-8B58-4C39-BD0E-DFF4C9651F80}" dt="2024-10-30T01:57:23.960" v="2154" actId="2696"/>
        <pc:sldMkLst>
          <pc:docMk/>
          <pc:sldMk cId="1456847331" sldId="765"/>
        </pc:sldMkLst>
        <pc:spChg chg="mod">
          <ac:chgData name="Liza Morehead" userId="279364e9-8685-440c-bbd5-d65e40d6e86b" providerId="ADAL" clId="{2E41BC83-8B58-4C39-BD0E-DFF4C9651F80}" dt="2024-10-29T19:58:10.640" v="796" actId="20577"/>
          <ac:spMkLst>
            <pc:docMk/>
            <pc:sldMk cId="1456847331" sldId="765"/>
            <ac:spMk id="2" creationId="{D81B57B5-F84A-3783-0CFD-90133AFCC02A}"/>
          </ac:spMkLst>
        </pc:spChg>
        <pc:spChg chg="mod">
          <ac:chgData name="Liza Morehead" userId="279364e9-8685-440c-bbd5-d65e40d6e86b" providerId="ADAL" clId="{2E41BC83-8B58-4C39-BD0E-DFF4C9651F80}" dt="2024-10-29T20:28:23.836" v="1397" actId="1076"/>
          <ac:spMkLst>
            <pc:docMk/>
            <pc:sldMk cId="1456847331" sldId="765"/>
            <ac:spMk id="5" creationId="{AABBDF6A-6B0F-E049-A759-548DEDB8158A}"/>
          </ac:spMkLst>
        </pc:spChg>
        <pc:spChg chg="add del mod">
          <ac:chgData name="Liza Morehead" userId="279364e9-8685-440c-bbd5-d65e40d6e86b" providerId="ADAL" clId="{2E41BC83-8B58-4C39-BD0E-DFF4C9651F80}" dt="2024-10-29T20:28:24.379" v="1398" actId="478"/>
          <ac:spMkLst>
            <pc:docMk/>
            <pc:sldMk cId="1456847331" sldId="765"/>
            <ac:spMk id="17" creationId="{238846DD-F4B6-4534-90BC-2BAF650EE3A0}"/>
          </ac:spMkLst>
        </pc:spChg>
        <pc:spChg chg="mod">
          <ac:chgData name="Liza Morehead" userId="279364e9-8685-440c-bbd5-d65e40d6e86b" providerId="ADAL" clId="{2E41BC83-8B58-4C39-BD0E-DFF4C9651F80}" dt="2024-10-29T20:28:46.781" v="1402" actId="20577"/>
          <ac:spMkLst>
            <pc:docMk/>
            <pc:sldMk cId="1456847331" sldId="765"/>
            <ac:spMk id="22" creationId="{D4296BF6-47BF-49A0-B518-DC7147E722F0}"/>
          </ac:spMkLst>
        </pc:spChg>
        <pc:spChg chg="mod">
          <ac:chgData name="Liza Morehead" userId="279364e9-8685-440c-bbd5-d65e40d6e86b" providerId="ADAL" clId="{2E41BC83-8B58-4C39-BD0E-DFF4C9651F80}" dt="2024-10-29T18:22:13.695" v="674" actId="255"/>
          <ac:spMkLst>
            <pc:docMk/>
            <pc:sldMk cId="1456847331" sldId="765"/>
            <ac:spMk id="23" creationId="{C1157293-CC0C-4E65-AFAD-41EA2595C1B9}"/>
          </ac:spMkLst>
        </pc:spChg>
        <pc:spChg chg="mod">
          <ac:chgData name="Liza Morehead" userId="279364e9-8685-440c-bbd5-d65e40d6e86b" providerId="ADAL" clId="{2E41BC83-8B58-4C39-BD0E-DFF4C9651F80}" dt="2024-10-29T18:22:18.132" v="675" actId="255"/>
          <ac:spMkLst>
            <pc:docMk/>
            <pc:sldMk cId="1456847331" sldId="765"/>
            <ac:spMk id="24" creationId="{8EC6C8A3-51F8-425D-99B1-74B1C38557E2}"/>
          </ac:spMkLst>
        </pc:spChg>
        <pc:spChg chg="mod">
          <ac:chgData name="Liza Morehead" userId="279364e9-8685-440c-bbd5-d65e40d6e86b" providerId="ADAL" clId="{2E41BC83-8B58-4C39-BD0E-DFF4C9651F80}" dt="2024-10-29T18:22:23.296" v="676" actId="255"/>
          <ac:spMkLst>
            <pc:docMk/>
            <pc:sldMk cId="1456847331" sldId="765"/>
            <ac:spMk id="29" creationId="{8734C650-0F9A-4ABC-B8A1-F7A3197C845E}"/>
          </ac:spMkLst>
        </pc:spChg>
        <pc:spChg chg="mod">
          <ac:chgData name="Liza Morehead" userId="279364e9-8685-440c-bbd5-d65e40d6e86b" providerId="ADAL" clId="{2E41BC83-8B58-4C39-BD0E-DFF4C9651F80}" dt="2024-10-29T18:22:32.793" v="678" actId="255"/>
          <ac:spMkLst>
            <pc:docMk/>
            <pc:sldMk cId="1456847331" sldId="765"/>
            <ac:spMk id="30" creationId="{6E39EBBB-43A6-4F2D-93FB-4906A46745B3}"/>
          </ac:spMkLst>
        </pc:spChg>
        <pc:spChg chg="mod">
          <ac:chgData name="Liza Morehead" userId="279364e9-8685-440c-bbd5-d65e40d6e86b" providerId="ADAL" clId="{2E41BC83-8B58-4C39-BD0E-DFF4C9651F80}" dt="2024-10-29T18:22:37.440" v="679" actId="255"/>
          <ac:spMkLst>
            <pc:docMk/>
            <pc:sldMk cId="1456847331" sldId="765"/>
            <ac:spMk id="31" creationId="{6F7B8E18-47A0-4C50-A22D-F74782BEF005}"/>
          </ac:spMkLst>
        </pc:spChg>
        <pc:spChg chg="mod">
          <ac:chgData name="Liza Morehead" userId="279364e9-8685-440c-bbd5-d65e40d6e86b" providerId="ADAL" clId="{2E41BC83-8B58-4C39-BD0E-DFF4C9651F80}" dt="2024-10-29T18:22:28.085" v="677" actId="255"/>
          <ac:spMkLst>
            <pc:docMk/>
            <pc:sldMk cId="1456847331" sldId="765"/>
            <ac:spMk id="35" creationId="{19FE38EB-A075-4B96-9D14-AD521AAA679B}"/>
          </ac:spMkLst>
        </pc:spChg>
        <pc:spChg chg="add del mod">
          <ac:chgData name="Liza Morehead" userId="279364e9-8685-440c-bbd5-d65e40d6e86b" providerId="ADAL" clId="{2E41BC83-8B58-4C39-BD0E-DFF4C9651F80}" dt="2024-10-29T20:28:32.642" v="1400" actId="1076"/>
          <ac:spMkLst>
            <pc:docMk/>
            <pc:sldMk cId="1456847331" sldId="765"/>
            <ac:spMk id="37" creationId="{3374830E-7F98-456D-9005-880C1F76C4CC}"/>
          </ac:spMkLst>
        </pc:spChg>
        <pc:spChg chg="mod">
          <ac:chgData name="Liza Morehead" userId="279364e9-8685-440c-bbd5-d65e40d6e86b" providerId="ADAL" clId="{2E41BC83-8B58-4C39-BD0E-DFF4C9651F80}" dt="2024-10-29T18:24:27.579" v="696" actId="1076"/>
          <ac:spMkLst>
            <pc:docMk/>
            <pc:sldMk cId="1456847331" sldId="765"/>
            <ac:spMk id="38" creationId="{440911C9-0A3C-49A2-AED0-6B4E987BB32D}"/>
          </ac:spMkLst>
        </pc:spChg>
        <pc:spChg chg="mod">
          <ac:chgData name="Liza Morehead" userId="279364e9-8685-440c-bbd5-d65e40d6e86b" providerId="ADAL" clId="{2E41BC83-8B58-4C39-BD0E-DFF4C9651F80}" dt="2024-10-29T18:25:21.021" v="704" actId="14100"/>
          <ac:spMkLst>
            <pc:docMk/>
            <pc:sldMk cId="1456847331" sldId="765"/>
            <ac:spMk id="56" creationId="{A70B6285-384E-4CB1-A1D6-0C9FF5597D7B}"/>
          </ac:spMkLst>
        </pc:spChg>
        <pc:spChg chg="mod ord">
          <ac:chgData name="Liza Morehead" userId="279364e9-8685-440c-bbd5-d65e40d6e86b" providerId="ADAL" clId="{2E41BC83-8B58-4C39-BD0E-DFF4C9651F80}" dt="2024-10-29T18:24:04.282" v="692" actId="166"/>
          <ac:spMkLst>
            <pc:docMk/>
            <pc:sldMk cId="1456847331" sldId="765"/>
            <ac:spMk id="57" creationId="{ECB06F16-17C9-440A-A3DC-8762549E0258}"/>
          </ac:spMkLst>
        </pc:spChg>
        <pc:grpChg chg="mod">
          <ac:chgData name="Liza Morehead" userId="279364e9-8685-440c-bbd5-d65e40d6e86b" providerId="ADAL" clId="{2E41BC83-8B58-4C39-BD0E-DFF4C9651F80}" dt="2024-10-29T18:23:10.855" v="683" actId="1076"/>
          <ac:grpSpMkLst>
            <pc:docMk/>
            <pc:sldMk cId="1456847331" sldId="765"/>
            <ac:grpSpMk id="69" creationId="{A5E130DF-DFA7-46C3-A17E-45978C61D02A}"/>
          </ac:grpSpMkLst>
        </pc:grpChg>
        <pc:graphicFrameChg chg="del">
          <ac:chgData name="Liza Morehead" userId="279364e9-8685-440c-bbd5-d65e40d6e86b" providerId="ADAL" clId="{2E41BC83-8B58-4C39-BD0E-DFF4C9651F80}" dt="2024-10-28T20:30:37.103" v="112" actId="21"/>
          <ac:graphicFrameMkLst>
            <pc:docMk/>
            <pc:sldMk cId="1456847331" sldId="765"/>
            <ac:graphicFrameMk id="46" creationId="{4EAD2E65-D293-41CA-8929-E24449674328}"/>
          </ac:graphicFrameMkLst>
        </pc:graphicFrameChg>
        <pc:graphicFrameChg chg="del">
          <ac:chgData name="Liza Morehead" userId="279364e9-8685-440c-bbd5-d65e40d6e86b" providerId="ADAL" clId="{2E41BC83-8B58-4C39-BD0E-DFF4C9651F80}" dt="2024-10-28T20:30:37.103" v="112" actId="21"/>
          <ac:graphicFrameMkLst>
            <pc:docMk/>
            <pc:sldMk cId="1456847331" sldId="765"/>
            <ac:graphicFrameMk id="47" creationId="{9C977489-2BF2-4F07-98ED-34AAE2E456CC}"/>
          </ac:graphicFrameMkLst>
        </pc:graphicFrameChg>
        <pc:picChg chg="del">
          <ac:chgData name="Liza Morehead" userId="279364e9-8685-440c-bbd5-d65e40d6e86b" providerId="ADAL" clId="{2E41BC83-8B58-4C39-BD0E-DFF4C9651F80}" dt="2024-10-28T20:30:46.202" v="115" actId="478"/>
          <ac:picMkLst>
            <pc:docMk/>
            <pc:sldMk cId="1456847331" sldId="765"/>
            <ac:picMk id="21" creationId="{FED0A6A8-E971-4DA9-95EB-48AB8FEF130C}"/>
          </ac:picMkLst>
        </pc:picChg>
        <pc:cxnChg chg="mod">
          <ac:chgData name="Liza Morehead" userId="279364e9-8685-440c-bbd5-d65e40d6e86b" providerId="ADAL" clId="{2E41BC83-8B58-4C39-BD0E-DFF4C9651F80}" dt="2024-10-29T18:23:16.102" v="684" actId="14100"/>
          <ac:cxnSpMkLst>
            <pc:docMk/>
            <pc:sldMk cId="1456847331" sldId="765"/>
            <ac:cxnSpMk id="26" creationId="{3B754C99-F36B-4382-A772-6902B7B836FF}"/>
          </ac:cxnSpMkLst>
        </pc:cxnChg>
        <pc:cxnChg chg="mod">
          <ac:chgData name="Liza Morehead" userId="279364e9-8685-440c-bbd5-d65e40d6e86b" providerId="ADAL" clId="{2E41BC83-8B58-4C39-BD0E-DFF4C9651F80}" dt="2024-10-29T18:23:18.264" v="685" actId="14100"/>
          <ac:cxnSpMkLst>
            <pc:docMk/>
            <pc:sldMk cId="1456847331" sldId="765"/>
            <ac:cxnSpMk id="27" creationId="{DFE7A953-AE16-4E66-B7E4-23FE6532A35E}"/>
          </ac:cxnSpMkLst>
        </pc:cxnChg>
        <pc:cxnChg chg="del">
          <ac:chgData name="Liza Morehead" userId="279364e9-8685-440c-bbd5-d65e40d6e86b" providerId="ADAL" clId="{2E41BC83-8B58-4C39-BD0E-DFF4C9651F80}" dt="2024-10-28T20:32:52.411" v="126" actId="478"/>
          <ac:cxnSpMkLst>
            <pc:docMk/>
            <pc:sldMk cId="1456847331" sldId="765"/>
            <ac:cxnSpMk id="44" creationId="{CEE2B1B7-3989-4BA1-B076-BCFB47946D52}"/>
          </ac:cxnSpMkLst>
        </pc:cxnChg>
        <pc:cxnChg chg="add mod ord">
          <ac:chgData name="Liza Morehead" userId="279364e9-8685-440c-bbd5-d65e40d6e86b" providerId="ADAL" clId="{2E41BC83-8B58-4C39-BD0E-DFF4C9651F80}" dt="2024-10-29T18:24:56.881" v="702" actId="167"/>
          <ac:cxnSpMkLst>
            <pc:docMk/>
            <pc:sldMk cId="1456847331" sldId="765"/>
            <ac:cxnSpMk id="48" creationId="{B955B7D6-C9D2-4787-8796-7D565E528D6D}"/>
          </ac:cxnSpMkLst>
        </pc:cxnChg>
        <pc:cxnChg chg="mod">
          <ac:chgData name="Liza Morehead" userId="279364e9-8685-440c-bbd5-d65e40d6e86b" providerId="ADAL" clId="{2E41BC83-8B58-4C39-BD0E-DFF4C9651F80}" dt="2024-10-29T18:23:23.741" v="687" actId="14100"/>
          <ac:cxnSpMkLst>
            <pc:docMk/>
            <pc:sldMk cId="1456847331" sldId="765"/>
            <ac:cxnSpMk id="49" creationId="{85F91660-50DD-4659-9CE2-77523A73BB92}"/>
          </ac:cxnSpMkLst>
        </pc:cxnChg>
        <pc:cxnChg chg="del mod">
          <ac:chgData name="Liza Morehead" userId="279364e9-8685-440c-bbd5-d65e40d6e86b" providerId="ADAL" clId="{2E41BC83-8B58-4C39-BD0E-DFF4C9651F80}" dt="2024-10-29T18:24:38.745" v="698" actId="478"/>
          <ac:cxnSpMkLst>
            <pc:docMk/>
            <pc:sldMk cId="1456847331" sldId="765"/>
            <ac:cxnSpMk id="51" creationId="{EF28DE95-4913-45A2-A4D6-3B1C0EDCC7B0}"/>
          </ac:cxnSpMkLst>
        </pc:cxnChg>
        <pc:cxnChg chg="mod">
          <ac:chgData name="Liza Morehead" userId="279364e9-8685-440c-bbd5-d65e40d6e86b" providerId="ADAL" clId="{2E41BC83-8B58-4C39-BD0E-DFF4C9651F80}" dt="2024-10-29T18:03:16.326" v="595" actId="1076"/>
          <ac:cxnSpMkLst>
            <pc:docMk/>
            <pc:sldMk cId="1456847331" sldId="765"/>
            <ac:cxnSpMk id="55" creationId="{39096353-FD35-43DA-A38B-AA33E9258E12}"/>
          </ac:cxnSpMkLst>
        </pc:cxnChg>
        <pc:cxnChg chg="del mod">
          <ac:chgData name="Liza Morehead" userId="279364e9-8685-440c-bbd5-d65e40d6e86b" providerId="ADAL" clId="{2E41BC83-8B58-4C39-BD0E-DFF4C9651F80}" dt="2024-10-28T20:32:35.474" v="122" actId="478"/>
          <ac:cxnSpMkLst>
            <pc:docMk/>
            <pc:sldMk cId="1456847331" sldId="765"/>
            <ac:cxnSpMk id="60" creationId="{7B8759EA-F8F4-4CE1-934F-4540D145ED51}"/>
          </ac:cxnSpMkLst>
        </pc:cxnChg>
        <pc:cxnChg chg="mod">
          <ac:chgData name="Liza Morehead" userId="279364e9-8685-440c-bbd5-d65e40d6e86b" providerId="ADAL" clId="{2E41BC83-8B58-4C39-BD0E-DFF4C9651F80}" dt="2024-10-28T20:32:21.888" v="120" actId="1076"/>
          <ac:cxnSpMkLst>
            <pc:docMk/>
            <pc:sldMk cId="1456847331" sldId="765"/>
            <ac:cxnSpMk id="61" creationId="{F1EC8D93-C0CC-4473-AB36-B835EF8C5C09}"/>
          </ac:cxnSpMkLst>
        </pc:cxnChg>
      </pc:sldChg>
      <pc:sldChg chg="delSp del mod ord">
        <pc:chgData name="Liza Morehead" userId="279364e9-8685-440c-bbd5-d65e40d6e86b" providerId="ADAL" clId="{2E41BC83-8B58-4C39-BD0E-DFF4C9651F80}" dt="2024-10-30T17:20:54.372" v="3094" actId="2696"/>
        <pc:sldMkLst>
          <pc:docMk/>
          <pc:sldMk cId="2892790944" sldId="771"/>
        </pc:sldMkLst>
        <pc:graphicFrameChg chg="del">
          <ac:chgData name="Liza Morehead" userId="279364e9-8685-440c-bbd5-d65e40d6e86b" providerId="ADAL" clId="{2E41BC83-8B58-4C39-BD0E-DFF4C9651F80}" dt="2024-10-29T21:08:57.043" v="1546" actId="478"/>
          <ac:graphicFrameMkLst>
            <pc:docMk/>
            <pc:sldMk cId="2892790944" sldId="771"/>
            <ac:graphicFrameMk id="16" creationId="{056CD5D1-3FF0-47D2-9BFB-7B905336AC54}"/>
          </ac:graphicFrameMkLst>
        </pc:graphicFrameChg>
        <pc:picChg chg="del">
          <ac:chgData name="Liza Morehead" userId="279364e9-8685-440c-bbd5-d65e40d6e86b" providerId="ADAL" clId="{2E41BC83-8B58-4C39-BD0E-DFF4C9651F80}" dt="2024-10-28T20:37:43.417" v="230" actId="478"/>
          <ac:picMkLst>
            <pc:docMk/>
            <pc:sldMk cId="2892790944" sldId="771"/>
            <ac:picMk id="20" creationId="{128D70C2-4F81-499C-9AA8-9851AB0240C7}"/>
          </ac:picMkLst>
        </pc:picChg>
      </pc:sldChg>
      <pc:sldChg chg="del">
        <pc:chgData name="Liza Morehead" userId="279364e9-8685-440c-bbd5-d65e40d6e86b" providerId="ADAL" clId="{2E41BC83-8B58-4C39-BD0E-DFF4C9651F80}" dt="2024-10-30T18:30:36.928" v="3156" actId="2696"/>
        <pc:sldMkLst>
          <pc:docMk/>
          <pc:sldMk cId="149388642" sldId="778"/>
        </pc:sldMkLst>
      </pc:sldChg>
      <pc:sldChg chg="del">
        <pc:chgData name="Liza Morehead" userId="279364e9-8685-440c-bbd5-d65e40d6e86b" providerId="ADAL" clId="{2E41BC83-8B58-4C39-BD0E-DFF4C9651F80}" dt="2024-10-29T21:08:37.008" v="1545" actId="2696"/>
        <pc:sldMkLst>
          <pc:docMk/>
          <pc:sldMk cId="1554120695" sldId="780"/>
        </pc:sldMkLst>
      </pc:sldChg>
      <pc:sldChg chg="addSp delSp modSp mod ord modNotesTx">
        <pc:chgData name="Liza Morehead" userId="279364e9-8685-440c-bbd5-d65e40d6e86b" providerId="ADAL" clId="{2E41BC83-8B58-4C39-BD0E-DFF4C9651F80}" dt="2024-10-29T19:52:33.488" v="763" actId="20577"/>
        <pc:sldMkLst>
          <pc:docMk/>
          <pc:sldMk cId="1807783871" sldId="785"/>
        </pc:sldMkLst>
        <pc:spChg chg="mod">
          <ac:chgData name="Liza Morehead" userId="279364e9-8685-440c-bbd5-d65e40d6e86b" providerId="ADAL" clId="{2E41BC83-8B58-4C39-BD0E-DFF4C9651F80}" dt="2024-10-29T19:52:33.488" v="763" actId="20577"/>
          <ac:spMkLst>
            <pc:docMk/>
            <pc:sldMk cId="1807783871" sldId="785"/>
            <ac:spMk id="9" creationId="{78FCAAEE-2978-4D56-B5B1-1EE10CE2D2E1}"/>
          </ac:spMkLst>
        </pc:spChg>
        <pc:spChg chg="del">
          <ac:chgData name="Liza Morehead" userId="279364e9-8685-440c-bbd5-d65e40d6e86b" providerId="ADAL" clId="{2E41BC83-8B58-4C39-BD0E-DFF4C9651F80}" dt="2024-10-28T20:29:50.923" v="109" actId="478"/>
          <ac:spMkLst>
            <pc:docMk/>
            <pc:sldMk cId="1807783871" sldId="785"/>
            <ac:spMk id="10" creationId="{588CEE0E-F0BE-418B-8CBE-29B34F224F68}"/>
          </ac:spMkLst>
        </pc:spChg>
        <pc:picChg chg="add mod">
          <ac:chgData name="Liza Morehead" userId="279364e9-8685-440c-bbd5-d65e40d6e86b" providerId="ADAL" clId="{2E41BC83-8B58-4C39-BD0E-DFF4C9651F80}" dt="2024-10-29T19:52:17.588" v="726" actId="1076"/>
          <ac:picMkLst>
            <pc:docMk/>
            <pc:sldMk cId="1807783871" sldId="785"/>
            <ac:picMk id="3" creationId="{430DDDE3-3D61-4DA2-AA19-BD140D6B0EE9}"/>
          </ac:picMkLst>
        </pc:picChg>
        <pc:picChg chg="add mod">
          <ac:chgData name="Liza Morehead" userId="279364e9-8685-440c-bbd5-d65e40d6e86b" providerId="ADAL" clId="{2E41BC83-8B58-4C39-BD0E-DFF4C9651F80}" dt="2024-10-29T19:52:13.240" v="724" actId="14100"/>
          <ac:picMkLst>
            <pc:docMk/>
            <pc:sldMk cId="1807783871" sldId="785"/>
            <ac:picMk id="5" creationId="{EA4360BF-F093-4985-AD74-3304B4F20554}"/>
          </ac:picMkLst>
        </pc:picChg>
        <pc:picChg chg="del">
          <ac:chgData name="Liza Morehead" userId="279364e9-8685-440c-bbd5-d65e40d6e86b" providerId="ADAL" clId="{2E41BC83-8B58-4C39-BD0E-DFF4C9651F80}" dt="2024-10-28T20:29:20.779" v="102" actId="478"/>
          <ac:picMkLst>
            <pc:docMk/>
            <pc:sldMk cId="1807783871" sldId="785"/>
            <ac:picMk id="6" creationId="{57A6A50C-AA61-4C7D-AA6F-71304ABA9EB8}"/>
          </ac:picMkLst>
        </pc:picChg>
        <pc:picChg chg="add mod">
          <ac:chgData name="Liza Morehead" userId="279364e9-8685-440c-bbd5-d65e40d6e86b" providerId="ADAL" clId="{2E41BC83-8B58-4C39-BD0E-DFF4C9651F80}" dt="2024-10-29T19:52:07.724" v="722" actId="1076"/>
          <ac:picMkLst>
            <pc:docMk/>
            <pc:sldMk cId="1807783871" sldId="785"/>
            <ac:picMk id="11" creationId="{6A19C237-2C95-497E-A9F1-5A7C3C53C1E3}"/>
          </ac:picMkLst>
        </pc:picChg>
        <pc:picChg chg="del">
          <ac:chgData name="Liza Morehead" userId="279364e9-8685-440c-bbd5-d65e40d6e86b" providerId="ADAL" clId="{2E41BC83-8B58-4C39-BD0E-DFF4C9651F80}" dt="2024-10-28T20:12:54.536" v="2" actId="478"/>
          <ac:picMkLst>
            <pc:docMk/>
            <pc:sldMk cId="1807783871" sldId="785"/>
            <ac:picMk id="12" creationId="{B49899B4-534F-4A5B-AE12-4A020B5FC6E4}"/>
          </ac:picMkLst>
        </pc:picChg>
        <pc:picChg chg="del">
          <ac:chgData name="Liza Morehead" userId="279364e9-8685-440c-bbd5-d65e40d6e86b" providerId="ADAL" clId="{2E41BC83-8B58-4C39-BD0E-DFF4C9651F80}" dt="2024-10-28T20:12:53.887" v="1" actId="478"/>
          <ac:picMkLst>
            <pc:docMk/>
            <pc:sldMk cId="1807783871" sldId="785"/>
            <ac:picMk id="22" creationId="{AC8FC8D1-9553-4715-9DE8-51A08D0F2879}"/>
          </ac:picMkLst>
        </pc:picChg>
        <pc:picChg chg="del">
          <ac:chgData name="Liza Morehead" userId="279364e9-8685-440c-bbd5-d65e40d6e86b" providerId="ADAL" clId="{2E41BC83-8B58-4C39-BD0E-DFF4C9651F80}" dt="2024-10-28T20:12:52.787" v="0" actId="478"/>
          <ac:picMkLst>
            <pc:docMk/>
            <pc:sldMk cId="1807783871" sldId="785"/>
            <ac:picMk id="24" creationId="{540CAC46-43BB-4ACF-8F76-6E4F132A2506}"/>
          </ac:picMkLst>
        </pc:picChg>
      </pc:sldChg>
      <pc:sldChg chg="del">
        <pc:chgData name="Liza Morehead" userId="279364e9-8685-440c-bbd5-d65e40d6e86b" providerId="ADAL" clId="{2E41BC83-8B58-4C39-BD0E-DFF4C9651F80}" dt="2024-10-28T20:13:07.151" v="3" actId="2696"/>
        <pc:sldMkLst>
          <pc:docMk/>
          <pc:sldMk cId="3307619513" sldId="788"/>
        </pc:sldMkLst>
      </pc:sldChg>
      <pc:sldChg chg="addSp delSp modSp mod">
        <pc:chgData name="Liza Morehead" userId="279364e9-8685-440c-bbd5-d65e40d6e86b" providerId="ADAL" clId="{2E41BC83-8B58-4C39-BD0E-DFF4C9651F80}" dt="2024-10-30T01:57:14.444" v="2153" actId="1076"/>
        <pc:sldMkLst>
          <pc:docMk/>
          <pc:sldMk cId="1053761563" sldId="789"/>
        </pc:sldMkLst>
        <pc:spChg chg="del">
          <ac:chgData name="Liza Morehead" userId="279364e9-8685-440c-bbd5-d65e40d6e86b" providerId="ADAL" clId="{2E41BC83-8B58-4C39-BD0E-DFF4C9651F80}" dt="2024-10-29T18:17:35.902" v="599" actId="478"/>
          <ac:spMkLst>
            <pc:docMk/>
            <pc:sldMk cId="1053761563" sldId="789"/>
            <ac:spMk id="2" creationId="{73202471-572E-4829-8F54-48BD769793ED}"/>
          </ac:spMkLst>
        </pc:spChg>
        <pc:spChg chg="mod">
          <ac:chgData name="Liza Morehead" userId="279364e9-8685-440c-bbd5-d65e40d6e86b" providerId="ADAL" clId="{2E41BC83-8B58-4C39-BD0E-DFF4C9651F80}" dt="2024-10-29T18:18:22.468" v="659" actId="20577"/>
          <ac:spMkLst>
            <pc:docMk/>
            <pc:sldMk cId="1053761563" sldId="789"/>
            <ac:spMk id="9" creationId="{78FCAAEE-2978-4D56-B5B1-1EE10CE2D2E1}"/>
          </ac:spMkLst>
        </pc:spChg>
        <pc:spChg chg="mod">
          <ac:chgData name="Liza Morehead" userId="279364e9-8685-440c-bbd5-d65e40d6e86b" providerId="ADAL" clId="{2E41BC83-8B58-4C39-BD0E-DFF4C9651F80}" dt="2024-10-30T01:57:14.444" v="2153" actId="1076"/>
          <ac:spMkLst>
            <pc:docMk/>
            <pc:sldMk cId="1053761563" sldId="789"/>
            <ac:spMk id="14" creationId="{645B5164-CC75-42EB-9021-A790B34D77F4}"/>
          </ac:spMkLst>
        </pc:spChg>
        <pc:spChg chg="del">
          <ac:chgData name="Liza Morehead" userId="279364e9-8685-440c-bbd5-d65e40d6e86b" providerId="ADAL" clId="{2E41BC83-8B58-4C39-BD0E-DFF4C9651F80}" dt="2024-10-29T18:17:37.436" v="600" actId="478"/>
          <ac:spMkLst>
            <pc:docMk/>
            <pc:sldMk cId="1053761563" sldId="789"/>
            <ac:spMk id="17" creationId="{FECDC744-607F-4156-A3AD-4E19DEDD7500}"/>
          </ac:spMkLst>
        </pc:spChg>
        <pc:spChg chg="del">
          <ac:chgData name="Liza Morehead" userId="279364e9-8685-440c-bbd5-d65e40d6e86b" providerId="ADAL" clId="{2E41BC83-8B58-4C39-BD0E-DFF4C9651F80}" dt="2024-10-29T18:17:34.222" v="598" actId="478"/>
          <ac:spMkLst>
            <pc:docMk/>
            <pc:sldMk cId="1053761563" sldId="789"/>
            <ac:spMk id="18" creationId="{7BFC4172-AF67-4F1A-AA4A-34F75B1616F2}"/>
          </ac:spMkLst>
        </pc:spChg>
        <pc:spChg chg="del">
          <ac:chgData name="Liza Morehead" userId="279364e9-8685-440c-bbd5-d65e40d6e86b" providerId="ADAL" clId="{2E41BC83-8B58-4C39-BD0E-DFF4C9651F80}" dt="2024-10-29T18:17:38.736" v="601" actId="478"/>
          <ac:spMkLst>
            <pc:docMk/>
            <pc:sldMk cId="1053761563" sldId="789"/>
            <ac:spMk id="20" creationId="{B5C22FB7-5DA0-4356-83F4-F019A7CEAACB}"/>
          </ac:spMkLst>
        </pc:spChg>
        <pc:picChg chg="add del">
          <ac:chgData name="Liza Morehead" userId="279364e9-8685-440c-bbd5-d65e40d6e86b" providerId="ADAL" clId="{2E41BC83-8B58-4C39-BD0E-DFF4C9651F80}" dt="2024-10-28T21:34:44.514" v="503" actId="21"/>
          <ac:picMkLst>
            <pc:docMk/>
            <pc:sldMk cId="1053761563" sldId="789"/>
            <ac:picMk id="4" creationId="{D3337311-2D2F-4E89-A27D-E218F2589E45}"/>
          </ac:picMkLst>
        </pc:picChg>
        <pc:picChg chg="del">
          <ac:chgData name="Liza Morehead" userId="279364e9-8685-440c-bbd5-d65e40d6e86b" providerId="ADAL" clId="{2E41BC83-8B58-4C39-BD0E-DFF4C9651F80}" dt="2024-10-28T20:20:57.699" v="63" actId="478"/>
          <ac:picMkLst>
            <pc:docMk/>
            <pc:sldMk cId="1053761563" sldId="789"/>
            <ac:picMk id="6" creationId="{57A6A50C-AA61-4C7D-AA6F-71304ABA9EB8}"/>
          </ac:picMkLst>
        </pc:picChg>
        <pc:picChg chg="del">
          <ac:chgData name="Liza Morehead" userId="279364e9-8685-440c-bbd5-d65e40d6e86b" providerId="ADAL" clId="{2E41BC83-8B58-4C39-BD0E-DFF4C9651F80}" dt="2024-10-28T21:32:26.797" v="485" actId="478"/>
          <ac:picMkLst>
            <pc:docMk/>
            <pc:sldMk cId="1053761563" sldId="789"/>
            <ac:picMk id="7" creationId="{59DE41DA-780B-4B06-B2DB-5507931641B0}"/>
          </ac:picMkLst>
        </pc:picChg>
        <pc:picChg chg="add mod modCrop">
          <ac:chgData name="Liza Morehead" userId="279364e9-8685-440c-bbd5-d65e40d6e86b" providerId="ADAL" clId="{2E41BC83-8B58-4C39-BD0E-DFF4C9651F80}" dt="2024-10-30T01:57:14.444" v="2153" actId="1076"/>
          <ac:picMkLst>
            <pc:docMk/>
            <pc:sldMk cId="1053761563" sldId="789"/>
            <ac:picMk id="15" creationId="{93ED55D7-4D21-4990-A96C-03FB4AEF4F49}"/>
          </ac:picMkLst>
        </pc:picChg>
        <pc:picChg chg="add mod">
          <ac:chgData name="Liza Morehead" userId="279364e9-8685-440c-bbd5-d65e40d6e86b" providerId="ADAL" clId="{2E41BC83-8B58-4C39-BD0E-DFF4C9651F80}" dt="2024-10-30T01:57:05.462" v="2151" actId="1076"/>
          <ac:picMkLst>
            <pc:docMk/>
            <pc:sldMk cId="1053761563" sldId="789"/>
            <ac:picMk id="16" creationId="{5D689C2C-E66A-4878-B188-C06784FD7EE2}"/>
          </ac:picMkLst>
        </pc:picChg>
        <pc:picChg chg="add mod">
          <ac:chgData name="Liza Morehead" userId="279364e9-8685-440c-bbd5-d65e40d6e86b" providerId="ADAL" clId="{2E41BC83-8B58-4C39-BD0E-DFF4C9651F80}" dt="2024-10-30T01:57:08.629" v="2152" actId="14100"/>
          <ac:picMkLst>
            <pc:docMk/>
            <pc:sldMk cId="1053761563" sldId="789"/>
            <ac:picMk id="21" creationId="{067A392E-A4A3-460D-A745-58625F2DBB2E}"/>
          </ac:picMkLst>
        </pc:picChg>
        <pc:picChg chg="add mod">
          <ac:chgData name="Liza Morehead" userId="279364e9-8685-440c-bbd5-d65e40d6e86b" providerId="ADAL" clId="{2E41BC83-8B58-4C39-BD0E-DFF4C9651F80}" dt="2024-10-30T01:57:03.186" v="2150" actId="1076"/>
          <ac:picMkLst>
            <pc:docMk/>
            <pc:sldMk cId="1053761563" sldId="789"/>
            <ac:picMk id="22" creationId="{082476A1-2452-4013-82A8-89A341EF082A}"/>
          </ac:picMkLst>
        </pc:picChg>
      </pc:sldChg>
      <pc:sldChg chg="addSp delSp modSp new del mod">
        <pc:chgData name="Liza Morehead" userId="279364e9-8685-440c-bbd5-d65e40d6e86b" providerId="ADAL" clId="{2E41BC83-8B58-4C39-BD0E-DFF4C9651F80}" dt="2024-10-30T19:54:12.324" v="3781" actId="2696"/>
        <pc:sldMkLst>
          <pc:docMk/>
          <pc:sldMk cId="1152874108" sldId="790"/>
        </pc:sldMkLst>
        <pc:graphicFrameChg chg="add del mod">
          <ac:chgData name="Liza Morehead" userId="279364e9-8685-440c-bbd5-d65e40d6e86b" providerId="ADAL" clId="{2E41BC83-8B58-4C39-BD0E-DFF4C9651F80}" dt="2024-10-28T20:35:18.938" v="218" actId="21"/>
          <ac:graphicFrameMkLst>
            <pc:docMk/>
            <pc:sldMk cId="1152874108" sldId="790"/>
            <ac:graphicFrameMk id="2" creationId="{8E1E7EA3-3CC0-4882-8042-DA9883B9A3B6}"/>
          </ac:graphicFrameMkLst>
        </pc:graphicFrameChg>
        <pc:graphicFrameChg chg="add del mod">
          <ac:chgData name="Liza Morehead" userId="279364e9-8685-440c-bbd5-d65e40d6e86b" providerId="ADAL" clId="{2E41BC83-8B58-4C39-BD0E-DFF4C9651F80}" dt="2024-10-28T20:35:18.938" v="218" actId="21"/>
          <ac:graphicFrameMkLst>
            <pc:docMk/>
            <pc:sldMk cId="1152874108" sldId="790"/>
            <ac:graphicFrameMk id="3" creationId="{0CD3464E-902D-401E-97CD-6A6E9800D6E6}"/>
          </ac:graphicFrameMkLst>
        </pc:graphicFrameChg>
        <pc:picChg chg="add del mod">
          <ac:chgData name="Liza Morehead" userId="279364e9-8685-440c-bbd5-d65e40d6e86b" providerId="ADAL" clId="{2E41BC83-8B58-4C39-BD0E-DFF4C9651F80}" dt="2024-10-30T18:37:33.110" v="3762" actId="21"/>
          <ac:picMkLst>
            <pc:docMk/>
            <pc:sldMk cId="1152874108" sldId="790"/>
            <ac:picMk id="2" creationId="{72654076-BB06-4528-BA86-B9418C31784E}"/>
          </ac:picMkLst>
        </pc:picChg>
      </pc:sldChg>
      <pc:sldChg chg="del">
        <pc:chgData name="Liza Morehead" userId="279364e9-8685-440c-bbd5-d65e40d6e86b" providerId="ADAL" clId="{2E41BC83-8B58-4C39-BD0E-DFF4C9651F80}" dt="2024-10-28T20:13:07.151" v="3" actId="2696"/>
        <pc:sldMkLst>
          <pc:docMk/>
          <pc:sldMk cId="3838440595" sldId="790"/>
        </pc:sldMkLst>
      </pc:sldChg>
      <pc:sldChg chg="addSp delSp modSp add mod ord">
        <pc:chgData name="Liza Morehead" userId="279364e9-8685-440c-bbd5-d65e40d6e86b" providerId="ADAL" clId="{2E41BC83-8B58-4C39-BD0E-DFF4C9651F80}" dt="2024-10-30T20:15:49.994" v="3783" actId="1076"/>
        <pc:sldMkLst>
          <pc:docMk/>
          <pc:sldMk cId="3108352455" sldId="791"/>
        </pc:sldMkLst>
        <pc:spChg chg="del mod">
          <ac:chgData name="Liza Morehead" userId="279364e9-8685-440c-bbd5-d65e40d6e86b" providerId="ADAL" clId="{2E41BC83-8B58-4C39-BD0E-DFF4C9651F80}" dt="2024-10-29T19:58:28.432" v="812"/>
          <ac:spMkLst>
            <pc:docMk/>
            <pc:sldMk cId="3108352455" sldId="791"/>
            <ac:spMk id="2" creationId="{D81B57B5-F84A-3783-0CFD-90133AFCC02A}"/>
          </ac:spMkLst>
        </pc:spChg>
        <pc:spChg chg="del">
          <ac:chgData name="Liza Morehead" userId="279364e9-8685-440c-bbd5-d65e40d6e86b" providerId="ADAL" clId="{2E41BC83-8B58-4C39-BD0E-DFF4C9651F80}" dt="2024-10-28T20:35:08.218" v="215" actId="478"/>
          <ac:spMkLst>
            <pc:docMk/>
            <pc:sldMk cId="3108352455" sldId="791"/>
            <ac:spMk id="5" creationId="{AABBDF6A-6B0F-E049-A759-548DEDB8158A}"/>
          </ac:spMkLst>
        </pc:spChg>
        <pc:spChg chg="add mod">
          <ac:chgData name="Liza Morehead" userId="279364e9-8685-440c-bbd5-d65e40d6e86b" providerId="ADAL" clId="{2E41BC83-8B58-4C39-BD0E-DFF4C9651F80}" dt="2024-10-30T02:03:15.720" v="2226" actId="1076"/>
          <ac:spMkLst>
            <pc:docMk/>
            <pc:sldMk cId="3108352455" sldId="791"/>
            <ac:spMk id="10" creationId="{A57CA217-A0DD-48DB-A123-79C0E46A49A7}"/>
          </ac:spMkLst>
        </pc:spChg>
        <pc:spChg chg="del">
          <ac:chgData name="Liza Morehead" userId="279364e9-8685-440c-bbd5-d65e40d6e86b" providerId="ADAL" clId="{2E41BC83-8B58-4C39-BD0E-DFF4C9651F80}" dt="2024-10-28T21:35:47.214" v="539" actId="478"/>
          <ac:spMkLst>
            <pc:docMk/>
            <pc:sldMk cId="3108352455" sldId="791"/>
            <ac:spMk id="17" creationId="{238846DD-F4B6-4534-90BC-2BAF650EE3A0}"/>
          </ac:spMkLst>
        </pc:spChg>
        <pc:spChg chg="del mod">
          <ac:chgData name="Liza Morehead" userId="279364e9-8685-440c-bbd5-d65e40d6e86b" providerId="ADAL" clId="{2E41BC83-8B58-4C39-BD0E-DFF4C9651F80}" dt="2024-10-28T20:35:11.307" v="217" actId="478"/>
          <ac:spMkLst>
            <pc:docMk/>
            <pc:sldMk cId="3108352455" sldId="791"/>
            <ac:spMk id="37" creationId="{3374830E-7F98-456D-9005-880C1F76C4CC}"/>
          </ac:spMkLst>
        </pc:spChg>
        <pc:spChg chg="add mod">
          <ac:chgData name="Liza Morehead" userId="279364e9-8685-440c-bbd5-d65e40d6e86b" providerId="ADAL" clId="{2E41BC83-8B58-4C39-BD0E-DFF4C9651F80}" dt="2024-10-29T21:01:38.664" v="1442" actId="255"/>
          <ac:spMkLst>
            <pc:docMk/>
            <pc:sldMk cId="3108352455" sldId="791"/>
            <ac:spMk id="40" creationId="{AAB5608A-C0FD-4667-A9AE-76E86451250D}"/>
          </ac:spMkLst>
        </pc:spChg>
        <pc:spChg chg="add mod">
          <ac:chgData name="Liza Morehead" userId="279364e9-8685-440c-bbd5-d65e40d6e86b" providerId="ADAL" clId="{2E41BC83-8B58-4C39-BD0E-DFF4C9651F80}" dt="2024-10-30T20:14:55.381" v="3782" actId="1076"/>
          <ac:spMkLst>
            <pc:docMk/>
            <pc:sldMk cId="3108352455" sldId="791"/>
            <ac:spMk id="48" creationId="{124417A8-4011-4474-B2D7-BF26EA716B62}"/>
          </ac:spMkLst>
        </pc:spChg>
        <pc:spChg chg="add mod">
          <ac:chgData name="Liza Morehead" userId="279364e9-8685-440c-bbd5-d65e40d6e86b" providerId="ADAL" clId="{2E41BC83-8B58-4C39-BD0E-DFF4C9651F80}" dt="2024-10-30T20:15:49.994" v="3783" actId="1076"/>
          <ac:spMkLst>
            <pc:docMk/>
            <pc:sldMk cId="3108352455" sldId="791"/>
            <ac:spMk id="50" creationId="{B6ADE5AB-C102-4377-88AD-2E0428FA71C8}"/>
          </ac:spMkLst>
        </pc:spChg>
        <pc:spChg chg="add mod">
          <ac:chgData name="Liza Morehead" userId="279364e9-8685-440c-bbd5-d65e40d6e86b" providerId="ADAL" clId="{2E41BC83-8B58-4C39-BD0E-DFF4C9651F80}" dt="2024-10-30T17:34:21.778" v="3112" actId="1076"/>
          <ac:spMkLst>
            <pc:docMk/>
            <pc:sldMk cId="3108352455" sldId="791"/>
            <ac:spMk id="52" creationId="{83267041-C368-4870-A88E-3C0150F7E9C4}"/>
          </ac:spMkLst>
        </pc:spChg>
        <pc:grpChg chg="del">
          <ac:chgData name="Liza Morehead" userId="279364e9-8685-440c-bbd5-d65e40d6e86b" providerId="ADAL" clId="{2E41BC83-8B58-4C39-BD0E-DFF4C9651F80}" dt="2024-10-28T20:35:01.641" v="210" actId="478"/>
          <ac:grpSpMkLst>
            <pc:docMk/>
            <pc:sldMk cId="3108352455" sldId="791"/>
            <ac:grpSpMk id="69" creationId="{A5E130DF-DFA7-46C3-A17E-45978C61D02A}"/>
          </ac:grpSpMkLst>
        </pc:grpChg>
        <pc:graphicFrameChg chg="add del mod">
          <ac:chgData name="Liza Morehead" userId="279364e9-8685-440c-bbd5-d65e40d6e86b" providerId="ADAL" clId="{2E41BC83-8B58-4C39-BD0E-DFF4C9651F80}" dt="2024-10-28T21:35:33.647" v="511" actId="478"/>
          <ac:graphicFrameMkLst>
            <pc:docMk/>
            <pc:sldMk cId="3108352455" sldId="791"/>
            <ac:graphicFrameMk id="32" creationId="{A1F9BD8A-A5AA-4131-BF66-1B35DDEA2073}"/>
          </ac:graphicFrameMkLst>
        </pc:graphicFrameChg>
        <pc:graphicFrameChg chg="add del mod">
          <ac:chgData name="Liza Morehead" userId="279364e9-8685-440c-bbd5-d65e40d6e86b" providerId="ADAL" clId="{2E41BC83-8B58-4C39-BD0E-DFF4C9651F80}" dt="2024-10-28T21:34:35.345" v="501" actId="478"/>
          <ac:graphicFrameMkLst>
            <pc:docMk/>
            <pc:sldMk cId="3108352455" sldId="791"/>
            <ac:graphicFrameMk id="34" creationId="{3A32A225-5ED4-48EF-A4A0-C2CE7476DBB6}"/>
          </ac:graphicFrameMkLst>
        </pc:graphicFrameChg>
        <pc:graphicFrameChg chg="add mod">
          <ac:chgData name="Liza Morehead" userId="279364e9-8685-440c-bbd5-d65e40d6e86b" providerId="ADAL" clId="{2E41BC83-8B58-4C39-BD0E-DFF4C9651F80}" dt="2024-10-30T02:03:15.720" v="2226" actId="1076"/>
          <ac:graphicFrameMkLst>
            <pc:docMk/>
            <pc:sldMk cId="3108352455" sldId="791"/>
            <ac:graphicFrameMk id="42" creationId="{EB03ADAB-C082-4C29-AED4-38F0A698E80A}"/>
          </ac:graphicFrameMkLst>
        </pc:graphicFrameChg>
        <pc:graphicFrameChg chg="add mod">
          <ac:chgData name="Liza Morehead" userId="279364e9-8685-440c-bbd5-d65e40d6e86b" providerId="ADAL" clId="{2E41BC83-8B58-4C39-BD0E-DFF4C9651F80}" dt="2024-10-30T02:03:15.720" v="2226" actId="1076"/>
          <ac:graphicFrameMkLst>
            <pc:docMk/>
            <pc:sldMk cId="3108352455" sldId="791"/>
            <ac:graphicFrameMk id="44" creationId="{35571C56-F6FD-4871-8075-6AF7F9B2D638}"/>
          </ac:graphicFrameMkLst>
        </pc:graphicFrameChg>
        <pc:graphicFrameChg chg="add mod">
          <ac:chgData name="Liza Morehead" userId="279364e9-8685-440c-bbd5-d65e40d6e86b" providerId="ADAL" clId="{2E41BC83-8B58-4C39-BD0E-DFF4C9651F80}" dt="2024-10-30T02:03:15.720" v="2226" actId="1076"/>
          <ac:graphicFrameMkLst>
            <pc:docMk/>
            <pc:sldMk cId="3108352455" sldId="791"/>
            <ac:graphicFrameMk id="46" creationId="{85CD5D4F-A4E3-494A-8CEB-0E9D5111706D}"/>
          </ac:graphicFrameMkLst>
        </pc:graphicFrameChg>
        <pc:graphicFrameChg chg="add mod">
          <ac:chgData name="Liza Morehead" userId="279364e9-8685-440c-bbd5-d65e40d6e86b" providerId="ADAL" clId="{2E41BC83-8B58-4C39-BD0E-DFF4C9651F80}" dt="2024-10-30T02:03:15.720" v="2226" actId="1076"/>
          <ac:graphicFrameMkLst>
            <pc:docMk/>
            <pc:sldMk cId="3108352455" sldId="791"/>
            <ac:graphicFrameMk id="47" creationId="{88699A56-2770-4A56-BE93-D5132AE20BE3}"/>
          </ac:graphicFrameMkLst>
        </pc:graphicFrameChg>
        <pc:picChg chg="add del mod">
          <ac:chgData name="Liza Morehead" userId="279364e9-8685-440c-bbd5-d65e40d6e86b" providerId="ADAL" clId="{2E41BC83-8B58-4C39-BD0E-DFF4C9651F80}" dt="2024-10-29T19:57:33.449" v="781" actId="478"/>
          <ac:picMkLst>
            <pc:docMk/>
            <pc:sldMk cId="3108352455" sldId="791"/>
            <ac:picMk id="6" creationId="{1DF4A66E-9AB1-462A-A564-2ADB412A1C8C}"/>
          </ac:picMkLst>
        </pc:picChg>
        <pc:picChg chg="add del mod">
          <ac:chgData name="Liza Morehead" userId="279364e9-8685-440c-bbd5-d65e40d6e86b" providerId="ADAL" clId="{2E41BC83-8B58-4C39-BD0E-DFF4C9651F80}" dt="2024-10-28T21:53:06.398" v="577" actId="478"/>
          <ac:picMkLst>
            <pc:docMk/>
            <pc:sldMk cId="3108352455" sldId="791"/>
            <ac:picMk id="8" creationId="{6361BC54-6A48-47FA-A3E3-22DF102683CF}"/>
          </ac:picMkLst>
        </pc:picChg>
        <pc:picChg chg="add del mod">
          <ac:chgData name="Liza Morehead" userId="279364e9-8685-440c-bbd5-d65e40d6e86b" providerId="ADAL" clId="{2E41BC83-8B58-4C39-BD0E-DFF4C9651F80}" dt="2024-10-28T21:35:18.055" v="510" actId="478"/>
          <ac:picMkLst>
            <pc:docMk/>
            <pc:sldMk cId="3108352455" sldId="791"/>
            <ac:picMk id="36" creationId="{8B0E0E64-7815-45A2-9B8A-AA5362F59F8D}"/>
          </ac:picMkLst>
        </pc:picChg>
        <pc:cxnChg chg="add del">
          <ac:chgData name="Liza Morehead" userId="279364e9-8685-440c-bbd5-d65e40d6e86b" providerId="ADAL" clId="{2E41BC83-8B58-4C39-BD0E-DFF4C9651F80}" dt="2024-10-30T02:01:22.401" v="2223" actId="478"/>
          <ac:cxnSpMkLst>
            <pc:docMk/>
            <pc:sldMk cId="3108352455" sldId="791"/>
            <ac:cxnSpMk id="12" creationId="{C767E954-4930-41D2-AAC1-9952F7D2DE2C}"/>
          </ac:cxnSpMkLst>
        </pc:cxnChg>
        <pc:cxnChg chg="del">
          <ac:chgData name="Liza Morehead" userId="279364e9-8685-440c-bbd5-d65e40d6e86b" providerId="ADAL" clId="{2E41BC83-8B58-4C39-BD0E-DFF4C9651F80}" dt="2024-10-28T20:35:06.787" v="214" actId="478"/>
          <ac:cxnSpMkLst>
            <pc:docMk/>
            <pc:sldMk cId="3108352455" sldId="791"/>
            <ac:cxnSpMk id="49" creationId="{85F91660-50DD-4659-9CE2-77523A73BB92}"/>
          </ac:cxnSpMkLst>
        </pc:cxnChg>
        <pc:cxnChg chg="del">
          <ac:chgData name="Liza Morehead" userId="279364e9-8685-440c-bbd5-d65e40d6e86b" providerId="ADAL" clId="{2E41BC83-8B58-4C39-BD0E-DFF4C9651F80}" dt="2024-10-28T20:35:04.307" v="212" actId="478"/>
          <ac:cxnSpMkLst>
            <pc:docMk/>
            <pc:sldMk cId="3108352455" sldId="791"/>
            <ac:cxnSpMk id="51" creationId="{EF28DE95-4913-45A2-A4D6-3B1C0EDCC7B0}"/>
          </ac:cxnSpMkLst>
        </pc:cxnChg>
        <pc:cxnChg chg="del">
          <ac:chgData name="Liza Morehead" userId="279364e9-8685-440c-bbd5-d65e40d6e86b" providerId="ADAL" clId="{2E41BC83-8B58-4C39-BD0E-DFF4C9651F80}" dt="2024-10-28T20:35:05.475" v="213" actId="478"/>
          <ac:cxnSpMkLst>
            <pc:docMk/>
            <pc:sldMk cId="3108352455" sldId="791"/>
            <ac:cxnSpMk id="55" creationId="{39096353-FD35-43DA-A38B-AA33E9258E12}"/>
          </ac:cxnSpMkLst>
        </pc:cxnChg>
        <pc:cxnChg chg="del">
          <ac:chgData name="Liza Morehead" userId="279364e9-8685-440c-bbd5-d65e40d6e86b" providerId="ADAL" clId="{2E41BC83-8B58-4C39-BD0E-DFF4C9651F80}" dt="2024-10-28T20:35:02.921" v="211" actId="478"/>
          <ac:cxnSpMkLst>
            <pc:docMk/>
            <pc:sldMk cId="3108352455" sldId="791"/>
            <ac:cxnSpMk id="61" creationId="{F1EC8D93-C0CC-4473-AB36-B835EF8C5C09}"/>
          </ac:cxnSpMkLst>
        </pc:cxnChg>
      </pc:sldChg>
      <pc:sldChg chg="addSp delSp modSp add mod ord">
        <pc:chgData name="Liza Morehead" userId="279364e9-8685-440c-bbd5-d65e40d6e86b" providerId="ADAL" clId="{2E41BC83-8B58-4C39-BD0E-DFF4C9651F80}" dt="2024-10-30T20:49:01.483" v="3873" actId="14100"/>
        <pc:sldMkLst>
          <pc:docMk/>
          <pc:sldMk cId="2813777481" sldId="792"/>
        </pc:sldMkLst>
        <pc:spChg chg="mod">
          <ac:chgData name="Liza Morehead" userId="279364e9-8685-440c-bbd5-d65e40d6e86b" providerId="ADAL" clId="{2E41BC83-8B58-4C39-BD0E-DFF4C9651F80}" dt="2024-10-30T20:48:45.141" v="3870" actId="14100"/>
          <ac:spMkLst>
            <pc:docMk/>
            <pc:sldMk cId="2813777481" sldId="792"/>
            <ac:spMk id="3" creationId="{00000000-0000-0000-0000-000000000000}"/>
          </ac:spMkLst>
        </pc:spChg>
        <pc:spChg chg="mod">
          <ac:chgData name="Liza Morehead" userId="279364e9-8685-440c-bbd5-d65e40d6e86b" providerId="ADAL" clId="{2E41BC83-8B58-4C39-BD0E-DFF4C9651F80}" dt="2024-10-30T01:35:42.697" v="1558" actId="20577"/>
          <ac:spMkLst>
            <pc:docMk/>
            <pc:sldMk cId="2813777481" sldId="792"/>
            <ac:spMk id="8" creationId="{00000000-0000-0000-0000-000000000000}"/>
          </ac:spMkLst>
        </pc:spChg>
        <pc:spChg chg="mod">
          <ac:chgData name="Liza Morehead" userId="279364e9-8685-440c-bbd5-d65e40d6e86b" providerId="ADAL" clId="{2E41BC83-8B58-4C39-BD0E-DFF4C9651F80}" dt="2024-10-30T20:48:03.731" v="3866" actId="20577"/>
          <ac:spMkLst>
            <pc:docMk/>
            <pc:sldMk cId="2813777481" sldId="792"/>
            <ac:spMk id="9" creationId="{00000000-0000-0000-0000-000000000000}"/>
          </ac:spMkLst>
        </pc:spChg>
        <pc:picChg chg="add mod">
          <ac:chgData name="Liza Morehead" userId="279364e9-8685-440c-bbd5-d65e40d6e86b" providerId="ADAL" clId="{2E41BC83-8B58-4C39-BD0E-DFF4C9651F80}" dt="2024-10-30T20:49:01.483" v="3873" actId="14100"/>
          <ac:picMkLst>
            <pc:docMk/>
            <pc:sldMk cId="2813777481" sldId="792"/>
            <ac:picMk id="5" creationId="{04D91E58-D3C7-491C-999C-222A58B5E505}"/>
          </ac:picMkLst>
        </pc:picChg>
        <pc:picChg chg="del">
          <ac:chgData name="Liza Morehead" userId="279364e9-8685-440c-bbd5-d65e40d6e86b" providerId="ADAL" clId="{2E41BC83-8B58-4C39-BD0E-DFF4C9651F80}" dt="2024-10-30T20:48:40.094" v="3867" actId="478"/>
          <ac:picMkLst>
            <pc:docMk/>
            <pc:sldMk cId="2813777481" sldId="792"/>
            <ac:picMk id="4098" creationId="{E4713CF8-EA01-4EFB-9B9C-377814EF9A81}"/>
          </ac:picMkLst>
        </pc:picChg>
        <pc:picChg chg="del">
          <ac:chgData name="Liza Morehead" userId="279364e9-8685-440c-bbd5-d65e40d6e86b" providerId="ADAL" clId="{2E41BC83-8B58-4C39-BD0E-DFF4C9651F80}" dt="2024-10-30T20:48:41.246" v="3869" actId="478"/>
          <ac:picMkLst>
            <pc:docMk/>
            <pc:sldMk cId="2813777481" sldId="792"/>
            <ac:picMk id="4100" creationId="{569626D8-8BB0-4DC5-8459-79C5DDA453CE}"/>
          </ac:picMkLst>
        </pc:picChg>
        <pc:picChg chg="del">
          <ac:chgData name="Liza Morehead" userId="279364e9-8685-440c-bbd5-d65e40d6e86b" providerId="ADAL" clId="{2E41BC83-8B58-4C39-BD0E-DFF4C9651F80}" dt="2024-10-30T20:48:40.667" v="3868" actId="478"/>
          <ac:picMkLst>
            <pc:docMk/>
            <pc:sldMk cId="2813777481" sldId="792"/>
            <ac:picMk id="4104" creationId="{800A77F5-BE4D-4A5E-85FB-A3406352BEEC}"/>
          </ac:picMkLst>
        </pc:picChg>
      </pc:sldChg>
      <pc:sldChg chg="addSp delSp modSp add del mod ord">
        <pc:chgData name="Liza Morehead" userId="279364e9-8685-440c-bbd5-d65e40d6e86b" providerId="ADAL" clId="{2E41BC83-8B58-4C39-BD0E-DFF4C9651F80}" dt="2024-10-30T02:05:41.745" v="2228" actId="2696"/>
        <pc:sldMkLst>
          <pc:docMk/>
          <pc:sldMk cId="3660638999" sldId="793"/>
        </pc:sldMkLst>
        <pc:spChg chg="mod">
          <ac:chgData name="Liza Morehead" userId="279364e9-8685-440c-bbd5-d65e40d6e86b" providerId="ADAL" clId="{2E41BC83-8B58-4C39-BD0E-DFF4C9651F80}" dt="2024-10-28T20:43:34.099" v="429" actId="20577"/>
          <ac:spMkLst>
            <pc:docMk/>
            <pc:sldMk cId="3660638999" sldId="793"/>
            <ac:spMk id="6" creationId="{615CC710-3C7E-4D18-8FC9-59A56FBCE585}"/>
          </ac:spMkLst>
        </pc:spChg>
        <pc:spChg chg="add mod">
          <ac:chgData name="Liza Morehead" userId="279364e9-8685-440c-bbd5-d65e40d6e86b" providerId="ADAL" clId="{2E41BC83-8B58-4C39-BD0E-DFF4C9651F80}" dt="2024-10-28T20:42:26.800" v="348" actId="1076"/>
          <ac:spMkLst>
            <pc:docMk/>
            <pc:sldMk cId="3660638999" sldId="793"/>
            <ac:spMk id="11" creationId="{2B5D50F7-9E1E-44F1-901D-FD28FC55DD81}"/>
          </ac:spMkLst>
        </pc:spChg>
        <pc:spChg chg="add mod">
          <ac:chgData name="Liza Morehead" userId="279364e9-8685-440c-bbd5-d65e40d6e86b" providerId="ADAL" clId="{2E41BC83-8B58-4C39-BD0E-DFF4C9651F80}" dt="2024-10-28T20:42:50.339" v="401" actId="20577"/>
          <ac:spMkLst>
            <pc:docMk/>
            <pc:sldMk cId="3660638999" sldId="793"/>
            <ac:spMk id="13" creationId="{2CA68791-FED4-4A5D-B924-BBCF55C3C854}"/>
          </ac:spMkLst>
        </pc:spChg>
        <pc:picChg chg="add mod">
          <ac:chgData name="Liza Morehead" userId="279364e9-8685-440c-bbd5-d65e40d6e86b" providerId="ADAL" clId="{2E41BC83-8B58-4C39-BD0E-DFF4C9651F80}" dt="2024-10-28T20:41:33.739" v="291" actId="14100"/>
          <ac:picMkLst>
            <pc:docMk/>
            <pc:sldMk cId="3660638999" sldId="793"/>
            <ac:picMk id="3" creationId="{0DF4F413-B172-4166-8EE9-A420C2092E7E}"/>
          </ac:picMkLst>
        </pc:picChg>
        <pc:picChg chg="del">
          <ac:chgData name="Liza Morehead" userId="279364e9-8685-440c-bbd5-d65e40d6e86b" providerId="ADAL" clId="{2E41BC83-8B58-4C39-BD0E-DFF4C9651F80}" dt="2024-10-28T20:39:49.567" v="276" actId="478"/>
          <ac:picMkLst>
            <pc:docMk/>
            <pc:sldMk cId="3660638999" sldId="793"/>
            <ac:picMk id="4" creationId="{D7D50D72-E01F-4FE4-9E55-209134E68DDE}"/>
          </ac:picMkLst>
        </pc:picChg>
        <pc:picChg chg="add del mod">
          <ac:chgData name="Liza Morehead" userId="279364e9-8685-440c-bbd5-d65e40d6e86b" providerId="ADAL" clId="{2E41BC83-8B58-4C39-BD0E-DFF4C9651F80}" dt="2024-10-28T20:40:57.456" v="284" actId="478"/>
          <ac:picMkLst>
            <pc:docMk/>
            <pc:sldMk cId="3660638999" sldId="793"/>
            <ac:picMk id="8" creationId="{2C9191FD-3407-4E04-B5A8-058BD9764551}"/>
          </ac:picMkLst>
        </pc:picChg>
        <pc:picChg chg="add mod modCrop">
          <ac:chgData name="Liza Morehead" userId="279364e9-8685-440c-bbd5-d65e40d6e86b" providerId="ADAL" clId="{2E41BC83-8B58-4C39-BD0E-DFF4C9651F80}" dt="2024-10-28T20:42:13.160" v="345" actId="1076"/>
          <ac:picMkLst>
            <pc:docMk/>
            <pc:sldMk cId="3660638999" sldId="793"/>
            <ac:picMk id="10" creationId="{B5630748-90A9-40B8-B1BD-6EE5078F950C}"/>
          </ac:picMkLst>
        </pc:picChg>
        <pc:picChg chg="del">
          <ac:chgData name="Liza Morehead" userId="279364e9-8685-440c-bbd5-d65e40d6e86b" providerId="ADAL" clId="{2E41BC83-8B58-4C39-BD0E-DFF4C9651F80}" dt="2024-10-28T20:39:46.423" v="275" actId="478"/>
          <ac:picMkLst>
            <pc:docMk/>
            <pc:sldMk cId="3660638999" sldId="793"/>
            <ac:picMk id="4098" creationId="{04198CF4-5466-4967-A710-FFB6EB9FEEF6}"/>
          </ac:picMkLst>
        </pc:picChg>
      </pc:sldChg>
      <pc:sldChg chg="addSp delSp modSp add del mod ord">
        <pc:chgData name="Liza Morehead" userId="279364e9-8685-440c-bbd5-d65e40d6e86b" providerId="ADAL" clId="{2E41BC83-8B58-4C39-BD0E-DFF4C9651F80}" dt="2024-10-30T01:40:19.578" v="1732" actId="2696"/>
        <pc:sldMkLst>
          <pc:docMk/>
          <pc:sldMk cId="329507177" sldId="794"/>
        </pc:sldMkLst>
        <pc:spChg chg="mod">
          <ac:chgData name="Liza Morehead" userId="279364e9-8685-440c-bbd5-d65e40d6e86b" providerId="ADAL" clId="{2E41BC83-8B58-4C39-BD0E-DFF4C9651F80}" dt="2024-10-30T01:36:36.519" v="1587" actId="20577"/>
          <ac:spMkLst>
            <pc:docMk/>
            <pc:sldMk cId="329507177" sldId="794"/>
            <ac:spMk id="6" creationId="{615CC710-3C7E-4D18-8FC9-59A56FBCE585}"/>
          </ac:spMkLst>
        </pc:spChg>
        <pc:spChg chg="add mod">
          <ac:chgData name="Liza Morehead" userId="279364e9-8685-440c-bbd5-d65e40d6e86b" providerId="ADAL" clId="{2E41BC83-8B58-4C39-BD0E-DFF4C9651F80}" dt="2024-10-30T01:37:41.727" v="1702" actId="1076"/>
          <ac:spMkLst>
            <pc:docMk/>
            <pc:sldMk cId="329507177" sldId="794"/>
            <ac:spMk id="7" creationId="{E293AA9C-F2F1-4D19-BA1B-41909B746E4C}"/>
          </ac:spMkLst>
        </pc:spChg>
        <pc:spChg chg="del">
          <ac:chgData name="Liza Morehead" userId="279364e9-8685-440c-bbd5-d65e40d6e86b" providerId="ADAL" clId="{2E41BC83-8B58-4C39-BD0E-DFF4C9651F80}" dt="2024-10-28T20:43:46.296" v="443" actId="478"/>
          <ac:spMkLst>
            <pc:docMk/>
            <pc:sldMk cId="329507177" sldId="794"/>
            <ac:spMk id="11" creationId="{2B5D50F7-9E1E-44F1-901D-FD28FC55DD81}"/>
          </ac:spMkLst>
        </pc:spChg>
        <pc:spChg chg="del">
          <ac:chgData name="Liza Morehead" userId="279364e9-8685-440c-bbd5-d65e40d6e86b" providerId="ADAL" clId="{2E41BC83-8B58-4C39-BD0E-DFF4C9651F80}" dt="2024-10-28T20:43:48.411" v="445" actId="478"/>
          <ac:spMkLst>
            <pc:docMk/>
            <pc:sldMk cId="329507177" sldId="794"/>
            <ac:spMk id="13" creationId="{2CA68791-FED4-4A5D-B924-BBCF55C3C854}"/>
          </ac:spMkLst>
        </pc:spChg>
        <pc:picChg chg="del">
          <ac:chgData name="Liza Morehead" userId="279364e9-8685-440c-bbd5-d65e40d6e86b" providerId="ADAL" clId="{2E41BC83-8B58-4C39-BD0E-DFF4C9651F80}" dt="2024-10-28T20:43:46.936" v="444" actId="478"/>
          <ac:picMkLst>
            <pc:docMk/>
            <pc:sldMk cId="329507177" sldId="794"/>
            <ac:picMk id="3" creationId="{0DF4F413-B172-4166-8EE9-A420C2092E7E}"/>
          </ac:picMkLst>
        </pc:picChg>
        <pc:picChg chg="add mod">
          <ac:chgData name="Liza Morehead" userId="279364e9-8685-440c-bbd5-d65e40d6e86b" providerId="ADAL" clId="{2E41BC83-8B58-4C39-BD0E-DFF4C9651F80}" dt="2024-10-30T01:36:59.284" v="1589" actId="1076"/>
          <ac:picMkLst>
            <pc:docMk/>
            <pc:sldMk cId="329507177" sldId="794"/>
            <ac:picMk id="4" creationId="{62DB3E2F-77DD-4E9C-AC05-A27DF68C80E8}"/>
          </ac:picMkLst>
        </pc:picChg>
        <pc:picChg chg="add mod">
          <ac:chgData name="Liza Morehead" userId="279364e9-8685-440c-bbd5-d65e40d6e86b" providerId="ADAL" clId="{2E41BC83-8B58-4C39-BD0E-DFF4C9651F80}" dt="2024-10-30T01:38:17.074" v="1704" actId="1076"/>
          <ac:picMkLst>
            <pc:docMk/>
            <pc:sldMk cId="329507177" sldId="794"/>
            <ac:picMk id="9" creationId="{24CE56D2-E3AE-42FA-BC49-3B02551DA3C7}"/>
          </ac:picMkLst>
        </pc:picChg>
        <pc:picChg chg="del">
          <ac:chgData name="Liza Morehead" userId="279364e9-8685-440c-bbd5-d65e40d6e86b" providerId="ADAL" clId="{2E41BC83-8B58-4C39-BD0E-DFF4C9651F80}" dt="2024-10-28T20:43:49.203" v="446" actId="478"/>
          <ac:picMkLst>
            <pc:docMk/>
            <pc:sldMk cId="329507177" sldId="794"/>
            <ac:picMk id="10" creationId="{B5630748-90A9-40B8-B1BD-6EE5078F950C}"/>
          </ac:picMkLst>
        </pc:picChg>
        <pc:picChg chg="add mod">
          <ac:chgData name="Liza Morehead" userId="279364e9-8685-440c-bbd5-d65e40d6e86b" providerId="ADAL" clId="{2E41BC83-8B58-4C39-BD0E-DFF4C9651F80}" dt="2024-10-30T01:38:23.038" v="1705"/>
          <ac:picMkLst>
            <pc:docMk/>
            <pc:sldMk cId="329507177" sldId="794"/>
            <ac:picMk id="14" creationId="{C943FDFF-85A8-43F6-8B2E-F4227A25D097}"/>
          </ac:picMkLst>
        </pc:picChg>
      </pc:sldChg>
      <pc:sldChg chg="delSp add del mod">
        <pc:chgData name="Liza Morehead" userId="279364e9-8685-440c-bbd5-d65e40d6e86b" providerId="ADAL" clId="{2E41BC83-8B58-4C39-BD0E-DFF4C9651F80}" dt="2024-10-30T18:30:36.928" v="3156" actId="2696"/>
        <pc:sldMkLst>
          <pc:docMk/>
          <pc:sldMk cId="2433784374" sldId="795"/>
        </pc:sldMkLst>
        <pc:picChg chg="del">
          <ac:chgData name="Liza Morehead" userId="279364e9-8685-440c-bbd5-d65e40d6e86b" providerId="ADAL" clId="{2E41BC83-8B58-4C39-BD0E-DFF4C9651F80}" dt="2024-10-30T18:30:25.417" v="3154" actId="21"/>
          <ac:picMkLst>
            <pc:docMk/>
            <pc:sldMk cId="2433784374" sldId="795"/>
            <ac:picMk id="5" creationId="{9F09DC31-6C59-461B-B78B-C2F82878E62C}"/>
          </ac:picMkLst>
        </pc:picChg>
      </pc:sldChg>
      <pc:sldChg chg="addSp modSp add mod ord">
        <pc:chgData name="Liza Morehead" userId="279364e9-8685-440c-bbd5-d65e40d6e86b" providerId="ADAL" clId="{2E41BC83-8B58-4C39-BD0E-DFF4C9651F80}" dt="2024-10-30T21:00:06.038" v="4532" actId="20577"/>
        <pc:sldMkLst>
          <pc:docMk/>
          <pc:sldMk cId="3620432022" sldId="796"/>
        </pc:sldMkLst>
        <pc:spChg chg="mod">
          <ac:chgData name="Liza Morehead" userId="279364e9-8685-440c-bbd5-d65e40d6e86b" providerId="ADAL" clId="{2E41BC83-8B58-4C39-BD0E-DFF4C9651F80}" dt="2024-10-30T02:09:49.891" v="2233" actId="14100"/>
          <ac:spMkLst>
            <pc:docMk/>
            <pc:sldMk cId="3620432022" sldId="796"/>
            <ac:spMk id="3" creationId="{00000000-0000-0000-0000-000000000000}"/>
          </ac:spMkLst>
        </pc:spChg>
        <pc:spChg chg="mod">
          <ac:chgData name="Liza Morehead" userId="279364e9-8685-440c-bbd5-d65e40d6e86b" providerId="ADAL" clId="{2E41BC83-8B58-4C39-BD0E-DFF4C9651F80}" dt="2024-10-30T21:00:06.038" v="4532" actId="20577"/>
          <ac:spMkLst>
            <pc:docMk/>
            <pc:sldMk cId="3620432022" sldId="796"/>
            <ac:spMk id="9" creationId="{00000000-0000-0000-0000-000000000000}"/>
          </ac:spMkLst>
        </pc:spChg>
        <pc:picChg chg="add mod modCrop">
          <ac:chgData name="Liza Morehead" userId="279364e9-8685-440c-bbd5-d65e40d6e86b" providerId="ADAL" clId="{2E41BC83-8B58-4C39-BD0E-DFF4C9651F80}" dt="2024-10-30T02:09:52.149" v="2234" actId="14100"/>
          <ac:picMkLst>
            <pc:docMk/>
            <pc:sldMk cId="3620432022" sldId="796"/>
            <ac:picMk id="5" creationId="{EF1CF0C4-EFCC-4EB8-A186-587D47600072}"/>
          </ac:picMkLst>
        </pc:picChg>
      </pc:sldChg>
      <pc:sldChg chg="addSp delSp modSp add mod ord">
        <pc:chgData name="Liza Morehead" userId="279364e9-8685-440c-bbd5-d65e40d6e86b" providerId="ADAL" clId="{2E41BC83-8B58-4C39-BD0E-DFF4C9651F80}" dt="2024-10-30T17:23:41.143" v="3107" actId="20577"/>
        <pc:sldMkLst>
          <pc:docMk/>
          <pc:sldMk cId="3532605968" sldId="797"/>
        </pc:sldMkLst>
        <pc:spChg chg="mod">
          <ac:chgData name="Liza Morehead" userId="279364e9-8685-440c-bbd5-d65e40d6e86b" providerId="ADAL" clId="{2E41BC83-8B58-4C39-BD0E-DFF4C9651F80}" dt="2024-10-29T20:08:55.239" v="821" actId="20577"/>
          <ac:spMkLst>
            <pc:docMk/>
            <pc:sldMk cId="3532605968" sldId="797"/>
            <ac:spMk id="2" creationId="{D81B57B5-F84A-3783-0CFD-90133AFCC02A}"/>
          </ac:spMkLst>
        </pc:spChg>
        <pc:spChg chg="add del">
          <ac:chgData name="Liza Morehead" userId="279364e9-8685-440c-bbd5-d65e40d6e86b" providerId="ADAL" clId="{2E41BC83-8B58-4C39-BD0E-DFF4C9651F80}" dt="2024-10-29T20:09:15.283" v="825" actId="478"/>
          <ac:spMkLst>
            <pc:docMk/>
            <pc:sldMk cId="3532605968" sldId="797"/>
            <ac:spMk id="4" creationId="{F95BAE4E-2DF6-4BE4-8AFC-67595AE3B332}"/>
          </ac:spMkLst>
        </pc:spChg>
        <pc:spChg chg="add mod">
          <ac:chgData name="Liza Morehead" userId="279364e9-8685-440c-bbd5-d65e40d6e86b" providerId="ADAL" clId="{2E41BC83-8B58-4C39-BD0E-DFF4C9651F80}" dt="2024-10-30T17:23:41.143" v="3107" actId="20577"/>
          <ac:spMkLst>
            <pc:docMk/>
            <pc:sldMk cId="3532605968" sldId="797"/>
            <ac:spMk id="10" creationId="{E738699C-0A2F-49A7-A127-F2AB6D53220D}"/>
          </ac:spMkLst>
        </pc:spChg>
        <pc:spChg chg="add mod">
          <ac:chgData name="Liza Morehead" userId="279364e9-8685-440c-bbd5-d65e40d6e86b" providerId="ADAL" clId="{2E41BC83-8B58-4C39-BD0E-DFF4C9651F80}" dt="2024-10-30T17:21:39.865" v="3098" actId="14100"/>
          <ac:spMkLst>
            <pc:docMk/>
            <pc:sldMk cId="3532605968" sldId="797"/>
            <ac:spMk id="12" creationId="{25BCEABD-4324-4063-BCA0-F7BB86942F52}"/>
          </ac:spMkLst>
        </pc:spChg>
        <pc:spChg chg="add del mod">
          <ac:chgData name="Liza Morehead" userId="279364e9-8685-440c-bbd5-d65e40d6e86b" providerId="ADAL" clId="{2E41BC83-8B58-4C39-BD0E-DFF4C9651F80}" dt="2024-10-29T20:31:37.955" v="1431" actId="478"/>
          <ac:spMkLst>
            <pc:docMk/>
            <pc:sldMk cId="3532605968" sldId="797"/>
            <ac:spMk id="13" creationId="{BEDDA0FC-F0DE-401F-A965-80F6AB324C80}"/>
          </ac:spMkLst>
        </pc:spChg>
        <pc:spChg chg="add mod">
          <ac:chgData name="Liza Morehead" userId="279364e9-8685-440c-bbd5-d65e40d6e86b" providerId="ADAL" clId="{2E41BC83-8B58-4C39-BD0E-DFF4C9651F80}" dt="2024-10-30T01:57:36.011" v="2156" actId="1076"/>
          <ac:spMkLst>
            <pc:docMk/>
            <pc:sldMk cId="3532605968" sldId="797"/>
            <ac:spMk id="14" creationId="{042A3AD3-7CA9-4357-8077-275AD249524C}"/>
          </ac:spMkLst>
        </pc:spChg>
        <pc:grpChg chg="add del mod">
          <ac:chgData name="Liza Morehead" userId="279364e9-8685-440c-bbd5-d65e40d6e86b" providerId="ADAL" clId="{2E41BC83-8B58-4C39-BD0E-DFF4C9651F80}" dt="2024-10-29T20:11:04.740" v="850" actId="478"/>
          <ac:grpSpMkLst>
            <pc:docMk/>
            <pc:sldMk cId="3532605968" sldId="797"/>
            <ac:grpSpMk id="5" creationId="{0200E0FF-2BB0-4069-8293-F9DD361EDD0C}"/>
          </ac:grpSpMkLst>
        </pc:grpChg>
        <pc:graphicFrameChg chg="add mod">
          <ac:chgData name="Liza Morehead" userId="279364e9-8685-440c-bbd5-d65e40d6e86b" providerId="ADAL" clId="{2E41BC83-8B58-4C39-BD0E-DFF4C9651F80}" dt="2024-10-29T20:26:16.804" v="1384" actId="1076"/>
          <ac:graphicFrameMkLst>
            <pc:docMk/>
            <pc:sldMk cId="3532605968" sldId="797"/>
            <ac:graphicFrameMk id="11" creationId="{CE81A305-FD27-446C-8FED-4FCE5DDF1567}"/>
          </ac:graphicFrameMkLst>
        </pc:graphicFrameChg>
        <pc:picChg chg="del">
          <ac:chgData name="Liza Morehead" userId="279364e9-8685-440c-bbd5-d65e40d6e86b" providerId="ADAL" clId="{2E41BC83-8B58-4C39-BD0E-DFF4C9651F80}" dt="2024-10-28T21:52:58.888" v="575" actId="478"/>
          <ac:picMkLst>
            <pc:docMk/>
            <pc:sldMk cId="3532605968" sldId="797"/>
            <ac:picMk id="6" creationId="{1DF4A66E-9AB1-462A-A564-2ADB412A1C8C}"/>
          </ac:picMkLst>
        </pc:picChg>
        <pc:picChg chg="add mod">
          <ac:chgData name="Liza Morehead" userId="279364e9-8685-440c-bbd5-d65e40d6e86b" providerId="ADAL" clId="{2E41BC83-8B58-4C39-BD0E-DFF4C9651F80}" dt="2024-10-29T20:10:49.049" v="848" actId="164"/>
          <ac:picMkLst>
            <pc:docMk/>
            <pc:sldMk cId="3532605968" sldId="797"/>
            <ac:picMk id="7" creationId="{9337816D-98BD-4520-BCDA-273E41C3AE69}"/>
          </ac:picMkLst>
        </pc:picChg>
        <pc:picChg chg="mod">
          <ac:chgData name="Liza Morehead" userId="279364e9-8685-440c-bbd5-d65e40d6e86b" providerId="ADAL" clId="{2E41BC83-8B58-4C39-BD0E-DFF4C9651F80}" dt="2024-10-29T20:24:05.027" v="1239" actId="1076"/>
          <ac:picMkLst>
            <pc:docMk/>
            <pc:sldMk cId="3532605968" sldId="797"/>
            <ac:picMk id="8" creationId="{6361BC54-6A48-47FA-A3E3-22DF102683CF}"/>
          </ac:picMkLst>
        </pc:picChg>
        <pc:picChg chg="add mod modCrop">
          <ac:chgData name="Liza Morehead" userId="279364e9-8685-440c-bbd5-d65e40d6e86b" providerId="ADAL" clId="{2E41BC83-8B58-4C39-BD0E-DFF4C9651F80}" dt="2024-10-29T20:10:49.049" v="848" actId="164"/>
          <ac:picMkLst>
            <pc:docMk/>
            <pc:sldMk cId="3532605968" sldId="797"/>
            <ac:picMk id="9" creationId="{F3E49CCB-008B-40EE-8DE7-2D446367BD0A}"/>
          </ac:picMkLst>
        </pc:picChg>
      </pc:sldChg>
      <pc:sldChg chg="addSp delSp modSp add del mod ord">
        <pc:chgData name="Liza Morehead" userId="279364e9-8685-440c-bbd5-d65e40d6e86b" providerId="ADAL" clId="{2E41BC83-8B58-4C39-BD0E-DFF4C9651F80}" dt="2024-10-30T19:54:12.324" v="3781" actId="2696"/>
        <pc:sldMkLst>
          <pc:docMk/>
          <pc:sldMk cId="226422690" sldId="798"/>
        </pc:sldMkLst>
        <pc:picChg chg="add del mod">
          <ac:chgData name="Liza Morehead" userId="279364e9-8685-440c-bbd5-d65e40d6e86b" providerId="ADAL" clId="{2E41BC83-8B58-4C39-BD0E-DFF4C9651F80}" dt="2024-10-30T02:02:17.438" v="2224" actId="478"/>
          <ac:picMkLst>
            <pc:docMk/>
            <pc:sldMk cId="226422690" sldId="798"/>
            <ac:picMk id="6" creationId="{1DF4A66E-9AB1-462A-A564-2ADB412A1C8C}"/>
          </ac:picMkLst>
        </pc:picChg>
      </pc:sldChg>
      <pc:sldChg chg="addSp delSp modSp add mod">
        <pc:chgData name="Liza Morehead" userId="279364e9-8685-440c-bbd5-d65e40d6e86b" providerId="ADAL" clId="{2E41BC83-8B58-4C39-BD0E-DFF4C9651F80}" dt="2024-11-05T22:51:06.409" v="4815" actId="1076"/>
        <pc:sldMkLst>
          <pc:docMk/>
          <pc:sldMk cId="1286492481" sldId="799"/>
        </pc:sldMkLst>
        <pc:spChg chg="mod">
          <ac:chgData name="Liza Morehead" userId="279364e9-8685-440c-bbd5-d65e40d6e86b" providerId="ADAL" clId="{2E41BC83-8B58-4C39-BD0E-DFF4C9651F80}" dt="2024-10-30T16:17:19.945" v="2284" actId="20577"/>
          <ac:spMkLst>
            <pc:docMk/>
            <pc:sldMk cId="1286492481" sldId="799"/>
            <ac:spMk id="2" creationId="{D81B57B5-F84A-3783-0CFD-90133AFCC02A}"/>
          </ac:spMkLst>
        </pc:spChg>
        <pc:spChg chg="add mod">
          <ac:chgData name="Liza Morehead" userId="279364e9-8685-440c-bbd5-d65e40d6e86b" providerId="ADAL" clId="{2E41BC83-8B58-4C39-BD0E-DFF4C9651F80}" dt="2024-10-30T17:30:33.418" v="3111" actId="20577"/>
          <ac:spMkLst>
            <pc:docMk/>
            <pc:sldMk cId="1286492481" sldId="799"/>
            <ac:spMk id="4" creationId="{B454AD70-F1C5-405F-9460-8BFD6330D71D}"/>
          </ac:spMkLst>
        </pc:spChg>
        <pc:spChg chg="mod ord">
          <ac:chgData name="Liza Morehead" userId="279364e9-8685-440c-bbd5-d65e40d6e86b" providerId="ADAL" clId="{2E41BC83-8B58-4C39-BD0E-DFF4C9651F80}" dt="2024-10-30T16:56:48.531" v="2347" actId="1076"/>
          <ac:spMkLst>
            <pc:docMk/>
            <pc:sldMk cId="1286492481" sldId="799"/>
            <ac:spMk id="5" creationId="{AABBDF6A-6B0F-E049-A759-548DEDB8158A}"/>
          </ac:spMkLst>
        </pc:spChg>
        <pc:spChg chg="add del">
          <ac:chgData name="Liza Morehead" userId="279364e9-8685-440c-bbd5-d65e40d6e86b" providerId="ADAL" clId="{2E41BC83-8B58-4C39-BD0E-DFF4C9651F80}" dt="2024-10-30T17:02:42.985" v="2635" actId="478"/>
          <ac:spMkLst>
            <pc:docMk/>
            <pc:sldMk cId="1286492481" sldId="799"/>
            <ac:spMk id="7" creationId="{A9156F0B-E80E-43AA-B7AD-9614A7C77C4F}"/>
          </ac:spMkLst>
        </pc:spChg>
        <pc:spChg chg="add del mod">
          <ac:chgData name="Liza Morehead" userId="279364e9-8685-440c-bbd5-d65e40d6e86b" providerId="ADAL" clId="{2E41BC83-8B58-4C39-BD0E-DFF4C9651F80}" dt="2024-10-30T17:03:18.890" v="2661" actId="478"/>
          <ac:spMkLst>
            <pc:docMk/>
            <pc:sldMk cId="1286492481" sldId="799"/>
            <ac:spMk id="8" creationId="{BA1FFA3D-39DC-4487-B0DE-4692962992B7}"/>
          </ac:spMkLst>
        </pc:spChg>
        <pc:spChg chg="add del mod">
          <ac:chgData name="Liza Morehead" userId="279364e9-8685-440c-bbd5-d65e40d6e86b" providerId="ADAL" clId="{2E41BC83-8B58-4C39-BD0E-DFF4C9651F80}" dt="2024-10-30T17:04:10.971" v="2719" actId="478"/>
          <ac:spMkLst>
            <pc:docMk/>
            <pc:sldMk cId="1286492481" sldId="799"/>
            <ac:spMk id="9" creationId="{124B27A6-2BEF-4E94-A300-011E3C4459F8}"/>
          </ac:spMkLst>
        </pc:spChg>
        <pc:spChg chg="add del mod">
          <ac:chgData name="Liza Morehead" userId="279364e9-8685-440c-bbd5-d65e40d6e86b" providerId="ADAL" clId="{2E41BC83-8B58-4C39-BD0E-DFF4C9651F80}" dt="2024-10-30T17:15:59.103" v="2830" actId="478"/>
          <ac:spMkLst>
            <pc:docMk/>
            <pc:sldMk cId="1286492481" sldId="799"/>
            <ac:spMk id="10" creationId="{9E5F3125-4EC7-49BA-AC67-79E79FAF417C}"/>
          </ac:spMkLst>
        </pc:spChg>
        <pc:spChg chg="add del mod">
          <ac:chgData name="Liza Morehead" userId="279364e9-8685-440c-bbd5-d65e40d6e86b" providerId="ADAL" clId="{2E41BC83-8B58-4C39-BD0E-DFF4C9651F80}" dt="2024-10-30T17:17:14.334" v="3090" actId="478"/>
          <ac:spMkLst>
            <pc:docMk/>
            <pc:sldMk cId="1286492481" sldId="799"/>
            <ac:spMk id="11" creationId="{E63D874C-BBD7-4D81-A566-8A6C38B5B382}"/>
          </ac:spMkLst>
        </pc:spChg>
        <pc:spChg chg="add del mod">
          <ac:chgData name="Liza Morehead" userId="279364e9-8685-440c-bbd5-d65e40d6e86b" providerId="ADAL" clId="{2E41BC83-8B58-4C39-BD0E-DFF4C9651F80}" dt="2024-10-30T17:04:12.224" v="2720" actId="478"/>
          <ac:spMkLst>
            <pc:docMk/>
            <pc:sldMk cId="1286492481" sldId="799"/>
            <ac:spMk id="12" creationId="{EF96300D-DD7C-4266-A03F-E40AA4115A1B}"/>
          </ac:spMkLst>
        </pc:spChg>
        <pc:spChg chg="mod">
          <ac:chgData name="Liza Morehead" userId="279364e9-8685-440c-bbd5-d65e40d6e86b" providerId="ADAL" clId="{2E41BC83-8B58-4C39-BD0E-DFF4C9651F80}" dt="2024-10-30T16:56:36.071" v="2345" actId="1076"/>
          <ac:spMkLst>
            <pc:docMk/>
            <pc:sldMk cId="1286492481" sldId="799"/>
            <ac:spMk id="17" creationId="{238846DD-F4B6-4534-90BC-2BAF650EE3A0}"/>
          </ac:spMkLst>
        </pc:spChg>
        <pc:spChg chg="mod">
          <ac:chgData name="Liza Morehead" userId="279364e9-8685-440c-bbd5-d65e40d6e86b" providerId="ADAL" clId="{2E41BC83-8B58-4C39-BD0E-DFF4C9651F80}" dt="2024-10-29T20:29:19.711" v="1404" actId="6549"/>
          <ac:spMkLst>
            <pc:docMk/>
            <pc:sldMk cId="1286492481" sldId="799"/>
            <ac:spMk id="22" creationId="{D4296BF6-47BF-49A0-B518-DC7147E722F0}"/>
          </ac:spMkLst>
        </pc:spChg>
        <pc:spChg chg="del mod">
          <ac:chgData name="Liza Morehead" userId="279364e9-8685-440c-bbd5-d65e40d6e86b" providerId="ADAL" clId="{2E41BC83-8B58-4C39-BD0E-DFF4C9651F80}" dt="2024-10-30T16:56:24.876" v="2342" actId="478"/>
          <ac:spMkLst>
            <pc:docMk/>
            <pc:sldMk cId="1286492481" sldId="799"/>
            <ac:spMk id="37" creationId="{3374830E-7F98-456D-9005-880C1F76C4CC}"/>
          </ac:spMkLst>
        </pc:spChg>
        <pc:grpChg chg="del">
          <ac:chgData name="Liza Morehead" userId="279364e9-8685-440c-bbd5-d65e40d6e86b" providerId="ADAL" clId="{2E41BC83-8B58-4C39-BD0E-DFF4C9651F80}" dt="2024-10-29T20:29:21.984" v="1405" actId="478"/>
          <ac:grpSpMkLst>
            <pc:docMk/>
            <pc:sldMk cId="1286492481" sldId="799"/>
            <ac:grpSpMk id="69" creationId="{A5E130DF-DFA7-46C3-A17E-45978C61D02A}"/>
          </ac:grpSpMkLst>
        </pc:grpChg>
        <pc:picChg chg="add del mod modCrop">
          <ac:chgData name="Liza Morehead" userId="279364e9-8685-440c-bbd5-d65e40d6e86b" providerId="ADAL" clId="{2E41BC83-8B58-4C39-BD0E-DFF4C9651F80}" dt="2024-11-05T22:50:02.649" v="4810" actId="478"/>
          <ac:picMkLst>
            <pc:docMk/>
            <pc:sldMk cId="1286492481" sldId="799"/>
            <ac:picMk id="6" creationId="{72865C8E-BCE5-402D-97D6-7AF0FE33F07C}"/>
          </ac:picMkLst>
        </pc:picChg>
        <pc:picChg chg="add mod modCrop">
          <ac:chgData name="Liza Morehead" userId="279364e9-8685-440c-bbd5-d65e40d6e86b" providerId="ADAL" clId="{2E41BC83-8B58-4C39-BD0E-DFF4C9651F80}" dt="2024-11-05T22:51:06.409" v="4815" actId="1076"/>
          <ac:picMkLst>
            <pc:docMk/>
            <pc:sldMk cId="1286492481" sldId="799"/>
            <ac:picMk id="8" creationId="{78D1A5EB-9539-406E-A045-162F6D07D2B0}"/>
          </ac:picMkLst>
        </pc:picChg>
        <pc:cxnChg chg="mod">
          <ac:chgData name="Liza Morehead" userId="279364e9-8685-440c-bbd5-d65e40d6e86b" providerId="ADAL" clId="{2E41BC83-8B58-4C39-BD0E-DFF4C9651F80}" dt="2024-10-29T20:29:21.984" v="1405" actId="478"/>
          <ac:cxnSpMkLst>
            <pc:docMk/>
            <pc:sldMk cId="1286492481" sldId="799"/>
            <ac:cxnSpMk id="27" creationId="{DFE7A953-AE16-4E66-B7E4-23FE6532A35E}"/>
          </ac:cxnSpMkLst>
        </pc:cxnChg>
        <pc:cxnChg chg="del">
          <ac:chgData name="Liza Morehead" userId="279364e9-8685-440c-bbd5-d65e40d6e86b" providerId="ADAL" clId="{2E41BC83-8B58-4C39-BD0E-DFF4C9651F80}" dt="2024-10-29T20:29:23.781" v="1407" actId="478"/>
          <ac:cxnSpMkLst>
            <pc:docMk/>
            <pc:sldMk cId="1286492481" sldId="799"/>
            <ac:cxnSpMk id="48" creationId="{B955B7D6-C9D2-4787-8796-7D565E528D6D}"/>
          </ac:cxnSpMkLst>
        </pc:cxnChg>
        <pc:cxnChg chg="del mod">
          <ac:chgData name="Liza Morehead" userId="279364e9-8685-440c-bbd5-d65e40d6e86b" providerId="ADAL" clId="{2E41BC83-8B58-4C39-BD0E-DFF4C9651F80}" dt="2024-10-29T20:29:25.825" v="1409" actId="478"/>
          <ac:cxnSpMkLst>
            <pc:docMk/>
            <pc:sldMk cId="1286492481" sldId="799"/>
            <ac:cxnSpMk id="49" creationId="{85F91660-50DD-4659-9CE2-77523A73BB92}"/>
          </ac:cxnSpMkLst>
        </pc:cxnChg>
        <pc:cxnChg chg="del">
          <ac:chgData name="Liza Morehead" userId="279364e9-8685-440c-bbd5-d65e40d6e86b" providerId="ADAL" clId="{2E41BC83-8B58-4C39-BD0E-DFF4C9651F80}" dt="2024-10-29T20:29:24.785" v="1408" actId="478"/>
          <ac:cxnSpMkLst>
            <pc:docMk/>
            <pc:sldMk cId="1286492481" sldId="799"/>
            <ac:cxnSpMk id="55" creationId="{39096353-FD35-43DA-A38B-AA33E9258E12}"/>
          </ac:cxnSpMkLst>
        </pc:cxnChg>
        <pc:cxnChg chg="del">
          <ac:chgData name="Liza Morehead" userId="279364e9-8685-440c-bbd5-d65e40d6e86b" providerId="ADAL" clId="{2E41BC83-8B58-4C39-BD0E-DFF4C9651F80}" dt="2024-10-29T20:29:22.896" v="1406" actId="478"/>
          <ac:cxnSpMkLst>
            <pc:docMk/>
            <pc:sldMk cId="1286492481" sldId="799"/>
            <ac:cxnSpMk id="61" creationId="{F1EC8D93-C0CC-4473-AB36-B835EF8C5C09}"/>
          </ac:cxnSpMkLst>
        </pc:cxnChg>
      </pc:sldChg>
      <pc:sldChg chg="addSp delSp modSp add mod ord">
        <pc:chgData name="Liza Morehead" userId="279364e9-8685-440c-bbd5-d65e40d6e86b" providerId="ADAL" clId="{2E41BC83-8B58-4C39-BD0E-DFF4C9651F80}" dt="2024-10-30T17:35:52.110" v="3128"/>
        <pc:sldMkLst>
          <pc:docMk/>
          <pc:sldMk cId="78184831" sldId="800"/>
        </pc:sldMkLst>
        <pc:spChg chg="mod">
          <ac:chgData name="Liza Morehead" userId="279364e9-8685-440c-bbd5-d65e40d6e86b" providerId="ADAL" clId="{2E41BC83-8B58-4C39-BD0E-DFF4C9651F80}" dt="2024-10-30T01:47:57.745" v="1839" actId="2711"/>
          <ac:spMkLst>
            <pc:docMk/>
            <pc:sldMk cId="78184831" sldId="800"/>
            <ac:spMk id="6" creationId="{615CC710-3C7E-4D18-8FC9-59A56FBCE585}"/>
          </ac:spMkLst>
        </pc:spChg>
        <pc:spChg chg="del">
          <ac:chgData name="Liza Morehead" userId="279364e9-8685-440c-bbd5-d65e40d6e86b" providerId="ADAL" clId="{2E41BC83-8B58-4C39-BD0E-DFF4C9651F80}" dt="2024-10-30T01:38:31.697" v="1708" actId="478"/>
          <ac:spMkLst>
            <pc:docMk/>
            <pc:sldMk cId="78184831" sldId="800"/>
            <ac:spMk id="7" creationId="{E293AA9C-F2F1-4D19-BA1B-41909B746E4C}"/>
          </ac:spMkLst>
        </pc:spChg>
        <pc:picChg chg="del">
          <ac:chgData name="Liza Morehead" userId="279364e9-8685-440c-bbd5-d65e40d6e86b" providerId="ADAL" clId="{2E41BC83-8B58-4C39-BD0E-DFF4C9651F80}" dt="2024-10-30T01:38:29.688" v="1707" actId="478"/>
          <ac:picMkLst>
            <pc:docMk/>
            <pc:sldMk cId="78184831" sldId="800"/>
            <ac:picMk id="4" creationId="{62DB3E2F-77DD-4E9C-AC05-A27DF68C80E8}"/>
          </ac:picMkLst>
        </pc:picChg>
        <pc:picChg chg="add mod">
          <ac:chgData name="Liza Morehead" userId="279364e9-8685-440c-bbd5-d65e40d6e86b" providerId="ADAL" clId="{2E41BC83-8B58-4C39-BD0E-DFF4C9651F80}" dt="2024-10-30T01:40:11.278" v="1731" actId="1076"/>
          <ac:picMkLst>
            <pc:docMk/>
            <pc:sldMk cId="78184831" sldId="800"/>
            <ac:picMk id="8" creationId="{F8C272D2-5934-465B-99EC-8596DD0EBF5F}"/>
          </ac:picMkLst>
        </pc:picChg>
        <pc:picChg chg="mod modCrop">
          <ac:chgData name="Liza Morehead" userId="279364e9-8685-440c-bbd5-d65e40d6e86b" providerId="ADAL" clId="{2E41BC83-8B58-4C39-BD0E-DFF4C9651F80}" dt="2024-10-30T01:40:08.133" v="1730" actId="1076"/>
          <ac:picMkLst>
            <pc:docMk/>
            <pc:sldMk cId="78184831" sldId="800"/>
            <ac:picMk id="9" creationId="{24CE56D2-E3AE-42FA-BC49-3B02551DA3C7}"/>
          </ac:picMkLst>
        </pc:picChg>
        <pc:picChg chg="mod modCrop">
          <ac:chgData name="Liza Morehead" userId="279364e9-8685-440c-bbd5-d65e40d6e86b" providerId="ADAL" clId="{2E41BC83-8B58-4C39-BD0E-DFF4C9651F80}" dt="2024-10-30T01:39:33.268" v="1723" actId="1076"/>
          <ac:picMkLst>
            <pc:docMk/>
            <pc:sldMk cId="78184831" sldId="800"/>
            <ac:picMk id="14" creationId="{C943FDFF-85A8-43F6-8B2E-F4227A25D097}"/>
          </ac:picMkLst>
        </pc:picChg>
      </pc:sldChg>
      <pc:sldChg chg="addSp delSp modSp add mod ord">
        <pc:chgData name="Liza Morehead" userId="279364e9-8685-440c-bbd5-d65e40d6e86b" providerId="ADAL" clId="{2E41BC83-8B58-4C39-BD0E-DFF4C9651F80}" dt="2024-10-30T18:20:55.811" v="3146" actId="20577"/>
        <pc:sldMkLst>
          <pc:docMk/>
          <pc:sldMk cId="664673260" sldId="801"/>
        </pc:sldMkLst>
        <pc:spChg chg="add mod">
          <ac:chgData name="Liza Morehead" userId="279364e9-8685-440c-bbd5-d65e40d6e86b" providerId="ADAL" clId="{2E41BC83-8B58-4C39-BD0E-DFF4C9651F80}" dt="2024-10-30T18:20:26.889" v="3133" actId="1076"/>
          <ac:spMkLst>
            <pc:docMk/>
            <pc:sldMk cId="664673260" sldId="801"/>
            <ac:spMk id="4" creationId="{389D096F-B1FF-4AC3-A18C-9A8071AF4F23}"/>
          </ac:spMkLst>
        </pc:spChg>
        <pc:spChg chg="mod">
          <ac:chgData name="Liza Morehead" userId="279364e9-8685-440c-bbd5-d65e40d6e86b" providerId="ADAL" clId="{2E41BC83-8B58-4C39-BD0E-DFF4C9651F80}" dt="2024-10-30T18:20:55.811" v="3146" actId="20577"/>
          <ac:spMkLst>
            <pc:docMk/>
            <pc:sldMk cId="664673260" sldId="801"/>
            <ac:spMk id="6" creationId="{615CC710-3C7E-4D18-8FC9-59A56FBCE585}"/>
          </ac:spMkLst>
        </pc:spChg>
        <pc:spChg chg="add mod">
          <ac:chgData name="Liza Morehead" userId="279364e9-8685-440c-bbd5-d65e40d6e86b" providerId="ADAL" clId="{2E41BC83-8B58-4C39-BD0E-DFF4C9651F80}" dt="2024-10-30T18:05:41.387" v="3130" actId="20577"/>
          <ac:spMkLst>
            <pc:docMk/>
            <pc:sldMk cId="664673260" sldId="801"/>
            <ac:spMk id="12" creationId="{FBB8C7CF-8179-48B3-A0B7-3A9543209C2F}"/>
          </ac:spMkLst>
        </pc:spChg>
        <pc:spChg chg="add mod">
          <ac:chgData name="Liza Morehead" userId="279364e9-8685-440c-bbd5-d65e40d6e86b" providerId="ADAL" clId="{2E41BC83-8B58-4C39-BD0E-DFF4C9651F80}" dt="2024-10-30T01:46:27.293" v="1835" actId="1076"/>
          <ac:spMkLst>
            <pc:docMk/>
            <pc:sldMk cId="664673260" sldId="801"/>
            <ac:spMk id="13" creationId="{5B004E78-3E01-4861-866B-96B0112C0F8A}"/>
          </ac:spMkLst>
        </pc:spChg>
        <pc:picChg chg="add mod">
          <ac:chgData name="Liza Morehead" userId="279364e9-8685-440c-bbd5-d65e40d6e86b" providerId="ADAL" clId="{2E41BC83-8B58-4C39-BD0E-DFF4C9651F80}" dt="2024-10-30T01:42:07.951" v="1825" actId="1076"/>
          <ac:picMkLst>
            <pc:docMk/>
            <pc:sldMk cId="664673260" sldId="801"/>
            <ac:picMk id="3" creationId="{B9D39D73-F539-4E35-8771-541234B784C7}"/>
          </ac:picMkLst>
        </pc:picChg>
        <pc:picChg chg="del">
          <ac:chgData name="Liza Morehead" userId="279364e9-8685-440c-bbd5-d65e40d6e86b" providerId="ADAL" clId="{2E41BC83-8B58-4C39-BD0E-DFF4C9651F80}" dt="2024-10-30T01:40:38.256" v="1735" actId="478"/>
          <ac:picMkLst>
            <pc:docMk/>
            <pc:sldMk cId="664673260" sldId="801"/>
            <ac:picMk id="8" creationId="{F8C272D2-5934-465B-99EC-8596DD0EBF5F}"/>
          </ac:picMkLst>
        </pc:picChg>
        <pc:picChg chg="del">
          <ac:chgData name="Liza Morehead" userId="279364e9-8685-440c-bbd5-d65e40d6e86b" providerId="ADAL" clId="{2E41BC83-8B58-4C39-BD0E-DFF4C9651F80}" dt="2024-10-30T01:40:39.185" v="1736" actId="478"/>
          <ac:picMkLst>
            <pc:docMk/>
            <pc:sldMk cId="664673260" sldId="801"/>
            <ac:picMk id="9" creationId="{24CE56D2-E3AE-42FA-BC49-3B02551DA3C7}"/>
          </ac:picMkLst>
        </pc:picChg>
        <pc:picChg chg="add mod">
          <ac:chgData name="Liza Morehead" userId="279364e9-8685-440c-bbd5-d65e40d6e86b" providerId="ADAL" clId="{2E41BC83-8B58-4C39-BD0E-DFF4C9651F80}" dt="2024-10-30T01:46:32.057" v="1836" actId="1076"/>
          <ac:picMkLst>
            <pc:docMk/>
            <pc:sldMk cId="664673260" sldId="801"/>
            <ac:picMk id="10" creationId="{32365025-37C6-4725-AC00-22FF1852B33D}"/>
          </ac:picMkLst>
        </pc:picChg>
        <pc:picChg chg="del">
          <ac:chgData name="Liza Morehead" userId="279364e9-8685-440c-bbd5-d65e40d6e86b" providerId="ADAL" clId="{2E41BC83-8B58-4C39-BD0E-DFF4C9651F80}" dt="2024-10-30T01:40:37.049" v="1734" actId="478"/>
          <ac:picMkLst>
            <pc:docMk/>
            <pc:sldMk cId="664673260" sldId="801"/>
            <ac:picMk id="14" creationId="{C943FDFF-85A8-43F6-8B2E-F4227A25D097}"/>
          </ac:picMkLst>
        </pc:picChg>
      </pc:sldChg>
      <pc:sldChg chg="add ord">
        <pc:chgData name="Liza Morehead" userId="279364e9-8685-440c-bbd5-d65e40d6e86b" providerId="ADAL" clId="{2E41BC83-8B58-4C39-BD0E-DFF4C9651F80}" dt="2024-10-30T17:35:52.110" v="3128"/>
        <pc:sldMkLst>
          <pc:docMk/>
          <pc:sldMk cId="3758794692" sldId="802"/>
        </pc:sldMkLst>
      </pc:sldChg>
      <pc:sldChg chg="addSp delSp modSp add mod ord">
        <pc:chgData name="Liza Morehead" userId="279364e9-8685-440c-bbd5-d65e40d6e86b" providerId="ADAL" clId="{2E41BC83-8B58-4C39-BD0E-DFF4C9651F80}" dt="2024-10-30T23:43:06.453" v="4797" actId="20577"/>
        <pc:sldMkLst>
          <pc:docMk/>
          <pc:sldMk cId="2357329629" sldId="803"/>
        </pc:sldMkLst>
        <pc:spChg chg="add mod">
          <ac:chgData name="Liza Morehead" userId="279364e9-8685-440c-bbd5-d65e40d6e86b" providerId="ADAL" clId="{2E41BC83-8B58-4C39-BD0E-DFF4C9651F80}" dt="2024-10-30T23:43:06.453" v="4797" actId="20577"/>
          <ac:spMkLst>
            <pc:docMk/>
            <pc:sldMk cId="2357329629" sldId="803"/>
            <ac:spMk id="2" creationId="{D97A000A-56F2-4373-9655-FD5C2CB584D3}"/>
          </ac:spMkLst>
        </pc:spChg>
        <pc:spChg chg="del">
          <ac:chgData name="Liza Morehead" userId="279364e9-8685-440c-bbd5-d65e40d6e86b" providerId="ADAL" clId="{2E41BC83-8B58-4C39-BD0E-DFF4C9651F80}" dt="2024-10-30T01:55:41.366" v="2143" actId="478"/>
          <ac:spMkLst>
            <pc:docMk/>
            <pc:sldMk cId="2357329629" sldId="803"/>
            <ac:spMk id="6" creationId="{67CD9111-7D26-4535-AC20-6967755B825E}"/>
          </ac:spMkLst>
        </pc:spChg>
        <pc:spChg chg="del mod">
          <ac:chgData name="Liza Morehead" userId="279364e9-8685-440c-bbd5-d65e40d6e86b" providerId="ADAL" clId="{2E41BC83-8B58-4C39-BD0E-DFF4C9651F80}" dt="2024-10-30T18:38:04.180" v="3771"/>
          <ac:spMkLst>
            <pc:docMk/>
            <pc:sldMk cId="2357329629" sldId="803"/>
            <ac:spMk id="9" creationId="{CB937A2D-89CA-468E-B6F8-5FC9C54FE51B}"/>
          </ac:spMkLst>
        </pc:spChg>
        <pc:spChg chg="add mod">
          <ac:chgData name="Liza Morehead" userId="279364e9-8685-440c-bbd5-d65e40d6e86b" providerId="ADAL" clId="{2E41BC83-8B58-4C39-BD0E-DFF4C9651F80}" dt="2024-10-30T20:51:32.582" v="3917" actId="313"/>
          <ac:spMkLst>
            <pc:docMk/>
            <pc:sldMk cId="2357329629" sldId="803"/>
            <ac:spMk id="10" creationId="{096C3E95-7178-48DB-A362-B0A613BF0874}"/>
          </ac:spMkLst>
        </pc:spChg>
        <pc:spChg chg="add mod">
          <ac:chgData name="Liza Morehead" userId="279364e9-8685-440c-bbd5-d65e40d6e86b" providerId="ADAL" clId="{2E41BC83-8B58-4C39-BD0E-DFF4C9651F80}" dt="2024-10-30T01:55:19.639" v="2139" actId="20577"/>
          <ac:spMkLst>
            <pc:docMk/>
            <pc:sldMk cId="2357329629" sldId="803"/>
            <ac:spMk id="11" creationId="{7A0B4389-EBEA-4696-A400-CD4D6C601713}"/>
          </ac:spMkLst>
        </pc:spChg>
        <pc:spChg chg="add mod">
          <ac:chgData name="Liza Morehead" userId="279364e9-8685-440c-bbd5-d65e40d6e86b" providerId="ADAL" clId="{2E41BC83-8B58-4C39-BD0E-DFF4C9651F80}" dt="2024-10-30T20:55:46.266" v="4289" actId="1076"/>
          <ac:spMkLst>
            <pc:docMk/>
            <pc:sldMk cId="2357329629" sldId="803"/>
            <ac:spMk id="12" creationId="{E19B7A03-1F6D-4219-A6D7-409F8309061C}"/>
          </ac:spMkLst>
        </pc:spChg>
        <pc:spChg chg="mod">
          <ac:chgData name="Liza Morehead" userId="279364e9-8685-440c-bbd5-d65e40d6e86b" providerId="ADAL" clId="{2E41BC83-8B58-4C39-BD0E-DFF4C9651F80}" dt="2024-10-30T20:53:00.114" v="4118" actId="1076"/>
          <ac:spMkLst>
            <pc:docMk/>
            <pc:sldMk cId="2357329629" sldId="803"/>
            <ac:spMk id="13" creationId="{F62E8C5E-96CA-460E-9AF9-C09A3561B8AB}"/>
          </ac:spMkLst>
        </pc:spChg>
        <pc:picChg chg="add mod">
          <ac:chgData name="Liza Morehead" userId="279364e9-8685-440c-bbd5-d65e40d6e86b" providerId="ADAL" clId="{2E41BC83-8B58-4C39-BD0E-DFF4C9651F80}" dt="2024-10-30T01:53:40.881" v="2040" actId="14100"/>
          <ac:picMkLst>
            <pc:docMk/>
            <pc:sldMk cId="2357329629" sldId="803"/>
            <ac:picMk id="3" creationId="{B93F2C8C-A701-4631-B542-04FBE00774BA}"/>
          </ac:picMkLst>
        </pc:picChg>
        <pc:picChg chg="del">
          <ac:chgData name="Liza Morehead" userId="279364e9-8685-440c-bbd5-d65e40d6e86b" providerId="ADAL" clId="{2E41BC83-8B58-4C39-BD0E-DFF4C9651F80}" dt="2024-10-30T01:52:25.558" v="1968" actId="478"/>
          <ac:picMkLst>
            <pc:docMk/>
            <pc:sldMk cId="2357329629" sldId="803"/>
            <ac:picMk id="4" creationId="{1E394335-DA16-4239-9538-13015B2E9875}"/>
          </ac:picMkLst>
        </pc:picChg>
        <pc:picChg chg="add mod">
          <ac:chgData name="Liza Morehead" userId="279364e9-8685-440c-bbd5-d65e40d6e86b" providerId="ADAL" clId="{2E41BC83-8B58-4C39-BD0E-DFF4C9651F80}" dt="2024-10-30T01:55:30.374" v="2142" actId="1076"/>
          <ac:picMkLst>
            <pc:docMk/>
            <pc:sldMk cId="2357329629" sldId="803"/>
            <ac:picMk id="7" creationId="{9285E948-022D-44A5-914C-99AE5862FB23}"/>
          </ac:picMkLst>
        </pc:picChg>
      </pc:sldChg>
      <pc:sldChg chg="addSp modSp add mod">
        <pc:chgData name="Liza Morehead" userId="279364e9-8685-440c-bbd5-d65e40d6e86b" providerId="ADAL" clId="{2E41BC83-8B58-4C39-BD0E-DFF4C9651F80}" dt="2024-10-31T00:13:29.728" v="4800" actId="1076"/>
        <pc:sldMkLst>
          <pc:docMk/>
          <pc:sldMk cId="2640828696" sldId="804"/>
        </pc:sldMkLst>
        <pc:spChg chg="add mod">
          <ac:chgData name="Liza Morehead" userId="279364e9-8685-440c-bbd5-d65e40d6e86b" providerId="ADAL" clId="{2E41BC83-8B58-4C39-BD0E-DFF4C9651F80}" dt="2024-10-30T20:57:54.103" v="4304" actId="6549"/>
          <ac:spMkLst>
            <pc:docMk/>
            <pc:sldMk cId="2640828696" sldId="804"/>
            <ac:spMk id="2" creationId="{7A698F3A-3D65-4B71-AEEF-8A65513F7D21}"/>
          </ac:spMkLst>
        </pc:spChg>
        <pc:spChg chg="mod">
          <ac:chgData name="Liza Morehead" userId="279364e9-8685-440c-bbd5-d65e40d6e86b" providerId="ADAL" clId="{2E41BC83-8B58-4C39-BD0E-DFF4C9651F80}" dt="2024-10-30T20:59:37.161" v="4447" actId="20577"/>
          <ac:spMkLst>
            <pc:docMk/>
            <pc:sldMk cId="2640828696" sldId="804"/>
            <ac:spMk id="6" creationId="{615CC710-3C7E-4D18-8FC9-59A56FBCE585}"/>
          </ac:spMkLst>
        </pc:spChg>
        <pc:spChg chg="add mod">
          <ac:chgData name="Liza Morehead" userId="279364e9-8685-440c-bbd5-d65e40d6e86b" providerId="ADAL" clId="{2E41BC83-8B58-4C39-BD0E-DFF4C9651F80}" dt="2024-10-30T20:58:06.275" v="4307" actId="14100"/>
          <ac:spMkLst>
            <pc:docMk/>
            <pc:sldMk cId="2640828696" sldId="804"/>
            <ac:spMk id="9" creationId="{C6D96242-F882-41F0-89F0-35E8D7570F0F}"/>
          </ac:spMkLst>
        </pc:spChg>
        <pc:spChg chg="mod">
          <ac:chgData name="Liza Morehead" userId="279364e9-8685-440c-bbd5-d65e40d6e86b" providerId="ADAL" clId="{2E41BC83-8B58-4C39-BD0E-DFF4C9651F80}" dt="2024-10-30T20:57:36.771" v="4299" actId="1076"/>
          <ac:spMkLst>
            <pc:docMk/>
            <pc:sldMk cId="2640828696" sldId="804"/>
            <ac:spMk id="11" creationId="{2B5D50F7-9E1E-44F1-901D-FD28FC55DD81}"/>
          </ac:spMkLst>
        </pc:spChg>
        <pc:spChg chg="add mod">
          <ac:chgData name="Liza Morehead" userId="279364e9-8685-440c-bbd5-d65e40d6e86b" providerId="ADAL" clId="{2E41BC83-8B58-4C39-BD0E-DFF4C9651F80}" dt="2024-10-30T20:59:32.022" v="4431" actId="1076"/>
          <ac:spMkLst>
            <pc:docMk/>
            <pc:sldMk cId="2640828696" sldId="804"/>
            <ac:spMk id="12" creationId="{E01AC05E-CF50-4D28-8DE1-819946E34BCB}"/>
          </ac:spMkLst>
        </pc:spChg>
        <pc:spChg chg="mod">
          <ac:chgData name="Liza Morehead" userId="279364e9-8685-440c-bbd5-d65e40d6e86b" providerId="ADAL" clId="{2E41BC83-8B58-4C39-BD0E-DFF4C9651F80}" dt="2024-10-30T20:57:41.708" v="4300" actId="1076"/>
          <ac:spMkLst>
            <pc:docMk/>
            <pc:sldMk cId="2640828696" sldId="804"/>
            <ac:spMk id="13" creationId="{2CA68791-FED4-4A5D-B924-BBCF55C3C854}"/>
          </ac:spMkLst>
        </pc:spChg>
        <pc:picChg chg="mod">
          <ac:chgData name="Liza Morehead" userId="279364e9-8685-440c-bbd5-d65e40d6e86b" providerId="ADAL" clId="{2E41BC83-8B58-4C39-BD0E-DFF4C9651F80}" dt="2024-10-30T20:57:36.771" v="4299" actId="1076"/>
          <ac:picMkLst>
            <pc:docMk/>
            <pc:sldMk cId="2640828696" sldId="804"/>
            <ac:picMk id="3" creationId="{0DF4F413-B172-4166-8EE9-A420C2092E7E}"/>
          </ac:picMkLst>
        </pc:picChg>
        <pc:picChg chg="mod">
          <ac:chgData name="Liza Morehead" userId="279364e9-8685-440c-bbd5-d65e40d6e86b" providerId="ADAL" clId="{2E41BC83-8B58-4C39-BD0E-DFF4C9651F80}" dt="2024-10-31T00:13:29.728" v="4800" actId="1076"/>
          <ac:picMkLst>
            <pc:docMk/>
            <pc:sldMk cId="2640828696" sldId="804"/>
            <ac:picMk id="10" creationId="{B5630748-90A9-40B8-B1BD-6EE5078F950C}"/>
          </ac:picMkLst>
        </pc:picChg>
      </pc:sldChg>
      <pc:sldChg chg="addSp modSp add mod ord">
        <pc:chgData name="Liza Morehead" userId="279364e9-8685-440c-bbd5-d65e40d6e86b" providerId="ADAL" clId="{2E41BC83-8B58-4C39-BD0E-DFF4C9651F80}" dt="2024-11-05T22:51:49.535" v="4818" actId="20577"/>
        <pc:sldMkLst>
          <pc:docMk/>
          <pc:sldMk cId="3482343918" sldId="805"/>
        </pc:sldMkLst>
        <pc:spChg chg="mod">
          <ac:chgData name="Liza Morehead" userId="279364e9-8685-440c-bbd5-d65e40d6e86b" providerId="ADAL" clId="{2E41BC83-8B58-4C39-BD0E-DFF4C9651F80}" dt="2024-10-30T21:00:17.524" v="4548" actId="20577"/>
          <ac:spMkLst>
            <pc:docMk/>
            <pc:sldMk cId="3482343918" sldId="805"/>
            <ac:spMk id="2" creationId="{D81B57B5-F84A-3783-0CFD-90133AFCC02A}"/>
          </ac:spMkLst>
        </pc:spChg>
        <pc:spChg chg="add mod">
          <ac:chgData name="Liza Morehead" userId="279364e9-8685-440c-bbd5-d65e40d6e86b" providerId="ADAL" clId="{2E41BC83-8B58-4C39-BD0E-DFF4C9651F80}" dt="2024-10-30T18:32:38.912" v="3263" actId="1076"/>
          <ac:spMkLst>
            <pc:docMk/>
            <pc:sldMk cId="3482343918" sldId="805"/>
            <ac:spMk id="6" creationId="{1181F780-8C47-4A8C-AB9A-BEA69365C4B5}"/>
          </ac:spMkLst>
        </pc:spChg>
        <pc:spChg chg="add mod">
          <ac:chgData name="Liza Morehead" userId="279364e9-8685-440c-bbd5-d65e40d6e86b" providerId="ADAL" clId="{2E41BC83-8B58-4C39-BD0E-DFF4C9651F80}" dt="2024-10-30T18:33:08.986" v="3267" actId="1076"/>
          <ac:spMkLst>
            <pc:docMk/>
            <pc:sldMk cId="3482343918" sldId="805"/>
            <ac:spMk id="7" creationId="{925D1EFB-775D-4046-ACAC-E8CC83149CAD}"/>
          </ac:spMkLst>
        </pc:spChg>
        <pc:spChg chg="add mod">
          <ac:chgData name="Liza Morehead" userId="279364e9-8685-440c-bbd5-d65e40d6e86b" providerId="ADAL" clId="{2E41BC83-8B58-4C39-BD0E-DFF4C9651F80}" dt="2024-11-05T22:51:49.535" v="4818" actId="20577"/>
          <ac:spMkLst>
            <pc:docMk/>
            <pc:sldMk cId="3482343918" sldId="805"/>
            <ac:spMk id="8" creationId="{40554E5E-8EA9-41B4-BF1C-35D5F2DE5627}"/>
          </ac:spMkLst>
        </pc:spChg>
        <pc:picChg chg="add mod">
          <ac:chgData name="Liza Morehead" userId="279364e9-8685-440c-bbd5-d65e40d6e86b" providerId="ADAL" clId="{2E41BC83-8B58-4C39-BD0E-DFF4C9651F80}" dt="2024-10-30T18:32:44.672" v="3265" actId="14100"/>
          <ac:picMkLst>
            <pc:docMk/>
            <pc:sldMk cId="3482343918" sldId="805"/>
            <ac:picMk id="5" creationId="{5D290414-094A-4D29-9707-60F6EE367874}"/>
          </ac:picMkLst>
        </pc:picChg>
      </pc:sldChg>
      <pc:sldChg chg="delSp modSp add del mod">
        <pc:chgData name="Liza Morehead" userId="279364e9-8685-440c-bbd5-d65e40d6e86b" providerId="ADAL" clId="{2E41BC83-8B58-4C39-BD0E-DFF4C9651F80}" dt="2024-10-30T20:56:32.981" v="4290" actId="2696"/>
        <pc:sldMkLst>
          <pc:docMk/>
          <pc:sldMk cId="1075601877" sldId="806"/>
        </pc:sldMkLst>
        <pc:spChg chg="del">
          <ac:chgData name="Liza Morehead" userId="279364e9-8685-440c-bbd5-d65e40d6e86b" providerId="ADAL" clId="{2E41BC83-8B58-4C39-BD0E-DFF4C9651F80}" dt="2024-10-30T20:25:38.764" v="3793" actId="478"/>
          <ac:spMkLst>
            <pc:docMk/>
            <pc:sldMk cId="1075601877" sldId="806"/>
            <ac:spMk id="2" creationId="{7A698F3A-3D65-4B71-AEEF-8A65513F7D21}"/>
          </ac:spMkLst>
        </pc:spChg>
        <pc:spChg chg="mod">
          <ac:chgData name="Liza Morehead" userId="279364e9-8685-440c-bbd5-d65e40d6e86b" providerId="ADAL" clId="{2E41BC83-8B58-4C39-BD0E-DFF4C9651F80}" dt="2024-10-30T20:25:45.755" v="3805" actId="20577"/>
          <ac:spMkLst>
            <pc:docMk/>
            <pc:sldMk cId="1075601877" sldId="806"/>
            <ac:spMk id="6" creationId="{615CC710-3C7E-4D18-8FC9-59A56FBCE585}"/>
          </ac:spMkLst>
        </pc:spChg>
        <pc:spChg chg="del mod">
          <ac:chgData name="Liza Morehead" userId="279364e9-8685-440c-bbd5-d65e40d6e86b" providerId="ADAL" clId="{2E41BC83-8B58-4C39-BD0E-DFF4C9651F80}" dt="2024-10-30T20:25:35.458" v="3790" actId="478"/>
          <ac:spMkLst>
            <pc:docMk/>
            <pc:sldMk cId="1075601877" sldId="806"/>
            <ac:spMk id="11" creationId="{2B5D50F7-9E1E-44F1-901D-FD28FC55DD81}"/>
          </ac:spMkLst>
        </pc:spChg>
        <pc:spChg chg="del">
          <ac:chgData name="Liza Morehead" userId="279364e9-8685-440c-bbd5-d65e40d6e86b" providerId="ADAL" clId="{2E41BC83-8B58-4C39-BD0E-DFF4C9651F80}" dt="2024-10-30T20:25:36.580" v="3791" actId="478"/>
          <ac:spMkLst>
            <pc:docMk/>
            <pc:sldMk cId="1075601877" sldId="806"/>
            <ac:spMk id="13" creationId="{2CA68791-FED4-4A5D-B924-BBCF55C3C854}"/>
          </ac:spMkLst>
        </pc:spChg>
        <pc:picChg chg="del">
          <ac:chgData name="Liza Morehead" userId="279364e9-8685-440c-bbd5-d65e40d6e86b" providerId="ADAL" clId="{2E41BC83-8B58-4C39-BD0E-DFF4C9651F80}" dt="2024-10-30T20:25:34.391" v="3789" actId="478"/>
          <ac:picMkLst>
            <pc:docMk/>
            <pc:sldMk cId="1075601877" sldId="806"/>
            <ac:picMk id="3" creationId="{0DF4F413-B172-4166-8EE9-A420C2092E7E}"/>
          </ac:picMkLst>
        </pc:picChg>
        <pc:picChg chg="del">
          <ac:chgData name="Liza Morehead" userId="279364e9-8685-440c-bbd5-d65e40d6e86b" providerId="ADAL" clId="{2E41BC83-8B58-4C39-BD0E-DFF4C9651F80}" dt="2024-10-30T20:25:37.437" v="3792" actId="478"/>
          <ac:picMkLst>
            <pc:docMk/>
            <pc:sldMk cId="1075601877" sldId="806"/>
            <ac:picMk id="10" creationId="{B5630748-90A9-40B8-B1BD-6EE5078F950C}"/>
          </ac:picMkLst>
        </pc:picChg>
      </pc:sldChg>
      <pc:sldChg chg="addSp delSp modSp new del mod">
        <pc:chgData name="Liza Morehead" userId="279364e9-8685-440c-bbd5-d65e40d6e86b" providerId="ADAL" clId="{2E41BC83-8B58-4C39-BD0E-DFF4C9651F80}" dt="2024-11-05T22:49:54.778" v="4809" actId="2696"/>
        <pc:sldMkLst>
          <pc:docMk/>
          <pc:sldMk cId="3655382348" sldId="806"/>
        </pc:sldMkLst>
        <pc:spChg chg="add del">
          <ac:chgData name="Liza Morehead" userId="279364e9-8685-440c-bbd5-d65e40d6e86b" providerId="ADAL" clId="{2E41BC83-8B58-4C39-BD0E-DFF4C9651F80}" dt="2024-10-30T21:08:48.859" v="4696" actId="478"/>
          <ac:spMkLst>
            <pc:docMk/>
            <pc:sldMk cId="3655382348" sldId="806"/>
            <ac:spMk id="2" creationId="{3E155898-30AA-4670-AA51-C92E10CE3E09}"/>
          </ac:spMkLst>
        </pc:spChg>
        <pc:spChg chg="add mod">
          <ac:chgData name="Liza Morehead" userId="279364e9-8685-440c-bbd5-d65e40d6e86b" providerId="ADAL" clId="{2E41BC83-8B58-4C39-BD0E-DFF4C9651F80}" dt="2024-10-30T21:12:53.752" v="4715" actId="33524"/>
          <ac:spMkLst>
            <pc:docMk/>
            <pc:sldMk cId="3655382348" sldId="806"/>
            <ac:spMk id="5" creationId="{72ECAD3F-7A04-4EAC-918A-9E78A9D681F6}"/>
          </ac:spMkLst>
        </pc:spChg>
        <pc:picChg chg="add mod">
          <ac:chgData name="Liza Morehead" userId="279364e9-8685-440c-bbd5-d65e40d6e86b" providerId="ADAL" clId="{2E41BC83-8B58-4C39-BD0E-DFF4C9651F80}" dt="2024-10-30T21:09:52.140" v="4702" actId="1076"/>
          <ac:picMkLst>
            <pc:docMk/>
            <pc:sldMk cId="3655382348" sldId="806"/>
            <ac:picMk id="4" creationId="{1890149C-1804-401A-A644-A920C8522CF3}"/>
          </ac:picMkLst>
        </pc:picChg>
      </pc:sldChg>
    </pc:docChg>
  </pc:docChgLst>
  <pc:docChgLst>
    <pc:chgData name="Julia Maglione" userId="e490b655-250d-4a44-a49a-d0c42cd87f38" providerId="ADAL" clId="{588036D1-F046-451A-9842-57B969A2A2CC}"/>
    <pc:docChg chg="modSld">
      <pc:chgData name="Julia Maglione" userId="e490b655-250d-4a44-a49a-d0c42cd87f38" providerId="ADAL" clId="{588036D1-F046-451A-9842-57B969A2A2CC}" dt="2024-11-06T19:40:57" v="1" actId="20577"/>
      <pc:docMkLst>
        <pc:docMk/>
      </pc:docMkLst>
      <pc:sldChg chg="modSp mod">
        <pc:chgData name="Julia Maglione" userId="e490b655-250d-4a44-a49a-d0c42cd87f38" providerId="ADAL" clId="{588036D1-F046-451A-9842-57B969A2A2CC}" dt="2024-11-06T19:40:57" v="1" actId="20577"/>
        <pc:sldMkLst>
          <pc:docMk/>
          <pc:sldMk cId="1053761563" sldId="789"/>
        </pc:sldMkLst>
        <pc:spChg chg="mod">
          <ac:chgData name="Julia Maglione" userId="e490b655-250d-4a44-a49a-d0c42cd87f38" providerId="ADAL" clId="{588036D1-F046-451A-9842-57B969A2A2CC}" dt="2024-11-06T19:40:57" v="1" actId="20577"/>
          <ac:spMkLst>
            <pc:docMk/>
            <pc:sldMk cId="1053761563" sldId="789"/>
            <ac:spMk id="9" creationId="{78FCAAEE-2978-4D56-B5B1-1EE10CE2D2E1}"/>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3028654257794959E-2"/>
          <c:y val="4.5733211828437349E-2"/>
          <c:w val="0.8769319152155084"/>
          <c:h val="0.75473502417583194"/>
        </c:manualLayout>
      </c:layout>
      <c:barChart>
        <c:barDir val="col"/>
        <c:grouping val="clustered"/>
        <c:varyColors val="0"/>
        <c:ser>
          <c:idx val="0"/>
          <c:order val="0"/>
          <c:tx>
            <c:strRef>
              <c:f>Sheet2!$C$2</c:f>
              <c:strCache>
                <c:ptCount val="1"/>
                <c:pt idx="0">
                  <c:v>2020</c:v>
                </c:pt>
              </c:strCache>
            </c:strRef>
          </c:tx>
          <c:spPr>
            <a:solidFill>
              <a:schemeClr val="accent1"/>
            </a:solidFill>
            <a:ln>
              <a:noFill/>
            </a:ln>
            <a:effectLst/>
          </c:spPr>
          <c:invertIfNegative val="0"/>
          <c:cat>
            <c:strRef>
              <c:f>Sheet2!$B$3:$B$7</c:f>
              <c:strCache>
                <c:ptCount val="5"/>
                <c:pt idx="0">
                  <c:v>Clackamas</c:v>
                </c:pt>
                <c:pt idx="1">
                  <c:v>Clark</c:v>
                </c:pt>
                <c:pt idx="2">
                  <c:v>Cowlitz, Washkiakum, Pacific</c:v>
                </c:pt>
                <c:pt idx="3">
                  <c:v>Multnomah</c:v>
                </c:pt>
                <c:pt idx="4">
                  <c:v>Washington</c:v>
                </c:pt>
              </c:strCache>
            </c:strRef>
          </c:cat>
          <c:val>
            <c:numRef>
              <c:f>Sheet2!$C$3:$C$7</c:f>
              <c:numCache>
                <c:formatCode>0%</c:formatCode>
                <c:ptCount val="5"/>
                <c:pt idx="0">
                  <c:v>0.14000000000000001</c:v>
                </c:pt>
                <c:pt idx="1">
                  <c:v>0.15</c:v>
                </c:pt>
                <c:pt idx="2">
                  <c:v>0.16</c:v>
                </c:pt>
                <c:pt idx="3">
                  <c:v>0.11</c:v>
                </c:pt>
                <c:pt idx="4">
                  <c:v>0.13</c:v>
                </c:pt>
              </c:numCache>
            </c:numRef>
          </c:val>
          <c:extLst>
            <c:ext xmlns:c16="http://schemas.microsoft.com/office/drawing/2014/chart" uri="{C3380CC4-5D6E-409C-BE32-E72D297353CC}">
              <c16:uniqueId val="{00000000-112B-42FE-B20C-73A2F8B54635}"/>
            </c:ext>
          </c:extLst>
        </c:ser>
        <c:ser>
          <c:idx val="1"/>
          <c:order val="1"/>
          <c:tx>
            <c:strRef>
              <c:f>Sheet2!$D$2</c:f>
              <c:strCache>
                <c:ptCount val="1"/>
                <c:pt idx="0">
                  <c:v>2022</c:v>
                </c:pt>
              </c:strCache>
            </c:strRef>
          </c:tx>
          <c:spPr>
            <a:solidFill>
              <a:schemeClr val="accent6">
                <a:lumMod val="75000"/>
              </a:schemeClr>
            </a:solidFill>
            <a:ln>
              <a:noFill/>
            </a:ln>
            <a:effectLst/>
          </c:spPr>
          <c:invertIfNegative val="0"/>
          <c:cat>
            <c:strRef>
              <c:f>Sheet2!$B$3:$B$7</c:f>
              <c:strCache>
                <c:ptCount val="5"/>
                <c:pt idx="0">
                  <c:v>Clackamas</c:v>
                </c:pt>
                <c:pt idx="1">
                  <c:v>Clark</c:v>
                </c:pt>
                <c:pt idx="2">
                  <c:v>Cowlitz, Washkiakum, Pacific</c:v>
                </c:pt>
                <c:pt idx="3">
                  <c:v>Multnomah</c:v>
                </c:pt>
                <c:pt idx="4">
                  <c:v>Washington</c:v>
                </c:pt>
              </c:strCache>
            </c:strRef>
          </c:cat>
          <c:val>
            <c:numRef>
              <c:f>Sheet2!$D$3:$D$7</c:f>
              <c:numCache>
                <c:formatCode>0%</c:formatCode>
                <c:ptCount val="5"/>
                <c:pt idx="0">
                  <c:v>0.11</c:v>
                </c:pt>
                <c:pt idx="1">
                  <c:v>0.13</c:v>
                </c:pt>
                <c:pt idx="2">
                  <c:v>0.24</c:v>
                </c:pt>
                <c:pt idx="3">
                  <c:v>0.09</c:v>
                </c:pt>
                <c:pt idx="4">
                  <c:v>0.09</c:v>
                </c:pt>
              </c:numCache>
            </c:numRef>
          </c:val>
          <c:extLst>
            <c:ext xmlns:c16="http://schemas.microsoft.com/office/drawing/2014/chart" uri="{C3380CC4-5D6E-409C-BE32-E72D297353CC}">
              <c16:uniqueId val="{00000001-112B-42FE-B20C-73A2F8B54635}"/>
            </c:ext>
          </c:extLst>
        </c:ser>
        <c:dLbls>
          <c:showLegendKey val="0"/>
          <c:showVal val="0"/>
          <c:showCatName val="0"/>
          <c:showSerName val="0"/>
          <c:showPercent val="0"/>
          <c:showBubbleSize val="0"/>
        </c:dLbls>
        <c:gapWidth val="219"/>
        <c:overlap val="-27"/>
        <c:axId val="1233267103"/>
        <c:axId val="1233262111"/>
      </c:barChart>
      <c:catAx>
        <c:axId val="123326710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1233262111"/>
        <c:crosses val="autoZero"/>
        <c:auto val="1"/>
        <c:lblAlgn val="ctr"/>
        <c:lblOffset val="100"/>
        <c:noMultiLvlLbl val="0"/>
      </c:catAx>
      <c:valAx>
        <c:axId val="1233262111"/>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233267103"/>
        <c:crosses val="autoZero"/>
        <c:crossBetween val="between"/>
      </c:valAx>
      <c:spPr>
        <a:noFill/>
        <a:ln>
          <a:noFill/>
        </a:ln>
        <a:effectLst/>
      </c:spPr>
    </c:plotArea>
    <c:legend>
      <c:legendPos val="r"/>
      <c:layout>
        <c:manualLayout>
          <c:xMode val="edge"/>
          <c:yMode val="edge"/>
          <c:x val="0.82581091202004098"/>
          <c:y val="9.7387303868103889E-2"/>
          <c:w val="9.4132034338496012E-2"/>
          <c:h val="0.1521606318877893"/>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6805555555555555"/>
          <c:y val="5.3240740740740741E-2"/>
          <c:w val="0.5"/>
          <c:h val="0.83333333333333337"/>
        </c:manualLayout>
      </c:layout>
      <c:pieChart>
        <c:varyColors val="1"/>
        <c:ser>
          <c:idx val="0"/>
          <c:order val="0"/>
          <c:tx>
            <c:strRef>
              <c:f>Sheet3!$D$3</c:f>
              <c:strCache>
                <c:ptCount val="1"/>
                <c:pt idx="0">
                  <c:v>Opportunity Youth</c:v>
                </c:pt>
              </c:strCache>
            </c:strRef>
          </c:tx>
          <c:spPr>
            <a:solidFill>
              <a:schemeClr val="accent6">
                <a:lumMod val="75000"/>
              </a:schemeClr>
            </a:solidFill>
          </c:spPr>
          <c:dPt>
            <c:idx val="0"/>
            <c:bubble3D val="0"/>
            <c:spPr>
              <a:solidFill>
                <a:schemeClr val="accent1">
                  <a:lumMod val="75000"/>
                </a:schemeClr>
              </a:solidFill>
              <a:ln w="19050">
                <a:solidFill>
                  <a:schemeClr val="lt1"/>
                </a:solidFill>
              </a:ln>
              <a:effectLst/>
            </c:spPr>
            <c:extLst>
              <c:ext xmlns:c16="http://schemas.microsoft.com/office/drawing/2014/chart" uri="{C3380CC4-5D6E-409C-BE32-E72D297353CC}">
                <c16:uniqueId val="{00000001-C5F1-41FA-883D-2532A3CA80A0}"/>
              </c:ext>
            </c:extLst>
          </c:dPt>
          <c:dPt>
            <c:idx val="1"/>
            <c:bubble3D val="0"/>
            <c:spPr>
              <a:solidFill>
                <a:schemeClr val="accent6">
                  <a:lumMod val="75000"/>
                </a:schemeClr>
              </a:solidFill>
              <a:ln w="19050">
                <a:solidFill>
                  <a:schemeClr val="lt1"/>
                </a:solidFill>
              </a:ln>
              <a:effectLst/>
            </c:spPr>
            <c:extLst>
              <c:ext xmlns:c16="http://schemas.microsoft.com/office/drawing/2014/chart" uri="{C3380CC4-5D6E-409C-BE32-E72D297353CC}">
                <c16:uniqueId val="{00000003-C5F1-41FA-883D-2532A3CA80A0}"/>
              </c:ext>
            </c:extLst>
          </c:dPt>
          <c:dLbls>
            <c:dLbl>
              <c:idx val="0"/>
              <c:layout>
                <c:manualLayout>
                  <c:x val="-0.1121165791776028"/>
                  <c:y val="0.16909047827354917"/>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C5F1-41FA-883D-2532A3CA80A0}"/>
                </c:ext>
              </c:extLst>
            </c:dLbl>
            <c:dLbl>
              <c:idx val="1"/>
              <c:layout>
                <c:manualLayout>
                  <c:x val="0.14892016622922136"/>
                  <c:y val="-0.18675087489063877"/>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C5F1-41FA-883D-2532A3CA80A0}"/>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mn-lt"/>
                    <a:ea typeface="+mn-ea"/>
                    <a:cs typeface="+mn-cs"/>
                  </a:defRPr>
                </a:pPr>
                <a:endParaRPr lang="en-US"/>
              </a:p>
            </c:txPr>
            <c:showLegendKey val="0"/>
            <c:showVal val="0"/>
            <c:showCatName val="1"/>
            <c:showSerName val="0"/>
            <c:showPercent val="1"/>
            <c:showBubbleSize val="0"/>
            <c:showLeaderLines val="0"/>
            <c:extLst>
              <c:ext xmlns:c15="http://schemas.microsoft.com/office/drawing/2012/chart" uri="{CE6537A1-D6FC-4f65-9D91-7224C49458BB}"/>
            </c:extLst>
          </c:dLbls>
          <c:cat>
            <c:strRef>
              <c:f>Sheet3!$C$4:$C$5</c:f>
              <c:strCache>
                <c:ptCount val="2"/>
                <c:pt idx="0">
                  <c:v>16-19 </c:v>
                </c:pt>
                <c:pt idx="1">
                  <c:v>20-24</c:v>
                </c:pt>
              </c:strCache>
            </c:strRef>
          </c:cat>
          <c:val>
            <c:numRef>
              <c:f>Sheet3!$D$4:$D$5</c:f>
              <c:numCache>
                <c:formatCode>General</c:formatCode>
                <c:ptCount val="2"/>
                <c:pt idx="0" formatCode="#,##0">
                  <c:v>7137</c:v>
                </c:pt>
                <c:pt idx="1">
                  <c:v>20090</c:v>
                </c:pt>
              </c:numCache>
            </c:numRef>
          </c:val>
          <c:extLst>
            <c:ext xmlns:c16="http://schemas.microsoft.com/office/drawing/2014/chart" uri="{C3380CC4-5D6E-409C-BE32-E72D297353CC}">
              <c16:uniqueId val="{00000004-C5F1-41FA-883D-2532A3CA80A0}"/>
            </c:ext>
          </c:extLst>
        </c:ser>
        <c:dLbls>
          <c:showLegendKey val="0"/>
          <c:showVal val="0"/>
          <c:showCatName val="0"/>
          <c:showSerName val="0"/>
          <c:showPercent val="0"/>
          <c:showBubbleSize val="0"/>
          <c:showLeaderLines val="0"/>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Sheet3!$D$9</c:f>
              <c:strCache>
                <c:ptCount val="1"/>
                <c:pt idx="0">
                  <c:v>Opportunity Youth</c:v>
                </c:pt>
              </c:strCache>
            </c:strRef>
          </c:tx>
          <c:spPr>
            <a:solidFill>
              <a:schemeClr val="accent1">
                <a:lumMod val="75000"/>
              </a:schemeClr>
            </a:solidFill>
          </c:spPr>
          <c:dPt>
            <c:idx val="0"/>
            <c:bubble3D val="0"/>
            <c:spPr>
              <a:solidFill>
                <a:schemeClr val="accent1">
                  <a:lumMod val="75000"/>
                </a:schemeClr>
              </a:solidFill>
              <a:ln w="19050">
                <a:solidFill>
                  <a:schemeClr val="lt1"/>
                </a:solidFill>
              </a:ln>
              <a:effectLst/>
            </c:spPr>
            <c:extLst>
              <c:ext xmlns:c16="http://schemas.microsoft.com/office/drawing/2014/chart" uri="{C3380CC4-5D6E-409C-BE32-E72D297353CC}">
                <c16:uniqueId val="{00000001-08DB-451D-BF35-8AE9D2065F32}"/>
              </c:ext>
            </c:extLst>
          </c:dPt>
          <c:dPt>
            <c:idx val="1"/>
            <c:bubble3D val="0"/>
            <c:spPr>
              <a:solidFill>
                <a:schemeClr val="accent6">
                  <a:lumMod val="75000"/>
                </a:schemeClr>
              </a:solidFill>
              <a:ln w="19050">
                <a:solidFill>
                  <a:schemeClr val="lt1"/>
                </a:solidFill>
              </a:ln>
              <a:effectLst/>
            </c:spPr>
            <c:extLst>
              <c:ext xmlns:c16="http://schemas.microsoft.com/office/drawing/2014/chart" uri="{C3380CC4-5D6E-409C-BE32-E72D297353CC}">
                <c16:uniqueId val="{00000003-08DB-451D-BF35-8AE9D2065F32}"/>
              </c:ext>
            </c:extLst>
          </c:dPt>
          <c:dLbls>
            <c:dLbl>
              <c:idx val="1"/>
              <c:layout>
                <c:manualLayout>
                  <c:x val="0.22886579151090866"/>
                  <c:y val="-0.13919546515018957"/>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3-08DB-451D-BF35-8AE9D2065F32}"/>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mn-lt"/>
                    <a:ea typeface="+mn-ea"/>
                    <a:cs typeface="+mn-cs"/>
                  </a:defRPr>
                </a:pPr>
                <a:endParaRPr lang="en-US"/>
              </a:p>
            </c:txPr>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Sheet3!$C$10:$C$11</c:f>
              <c:strCache>
                <c:ptCount val="2"/>
                <c:pt idx="0">
                  <c:v>Below 200% of FPL</c:v>
                </c:pt>
                <c:pt idx="1">
                  <c:v>Above 200% of FPL</c:v>
                </c:pt>
              </c:strCache>
            </c:strRef>
          </c:cat>
          <c:val>
            <c:numRef>
              <c:f>Sheet3!$D$10:$D$11</c:f>
              <c:numCache>
                <c:formatCode>0%</c:formatCode>
                <c:ptCount val="2"/>
                <c:pt idx="0">
                  <c:v>0.35</c:v>
                </c:pt>
                <c:pt idx="1">
                  <c:v>0.65</c:v>
                </c:pt>
              </c:numCache>
            </c:numRef>
          </c:val>
          <c:extLst>
            <c:ext xmlns:c16="http://schemas.microsoft.com/office/drawing/2014/chart" uri="{C3380CC4-5D6E-409C-BE32-E72D297353CC}">
              <c16:uniqueId val="{00000004-08DB-451D-BF35-8AE9D2065F32}"/>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0032830271216097"/>
          <c:y val="4.5492075602814779E-3"/>
          <c:w val="0.51574309202238444"/>
          <c:h val="0.82782771074377604"/>
        </c:manualLayout>
      </c:layout>
      <c:pieChart>
        <c:varyColors val="1"/>
        <c:ser>
          <c:idx val="0"/>
          <c:order val="0"/>
          <c:tx>
            <c:strRef>
              <c:f>Sheet3!$D$13</c:f>
              <c:strCache>
                <c:ptCount val="1"/>
                <c:pt idx="0">
                  <c:v>Opportunity Youth</c:v>
                </c:pt>
              </c:strCache>
            </c:strRef>
          </c:tx>
          <c:dPt>
            <c:idx val="0"/>
            <c:bubble3D val="0"/>
            <c:spPr>
              <a:solidFill>
                <a:schemeClr val="accent1">
                  <a:lumMod val="75000"/>
                </a:schemeClr>
              </a:solidFill>
              <a:ln w="19050">
                <a:solidFill>
                  <a:schemeClr val="lt1"/>
                </a:solidFill>
              </a:ln>
              <a:effectLst/>
            </c:spPr>
            <c:extLst>
              <c:ext xmlns:c16="http://schemas.microsoft.com/office/drawing/2014/chart" uri="{C3380CC4-5D6E-409C-BE32-E72D297353CC}">
                <c16:uniqueId val="{00000001-7F17-4B07-9A09-98BB2EC97FEF}"/>
              </c:ext>
            </c:extLst>
          </c:dPt>
          <c:dPt>
            <c:idx val="1"/>
            <c:bubble3D val="0"/>
            <c:spPr>
              <a:solidFill>
                <a:schemeClr val="accent6">
                  <a:lumMod val="75000"/>
                </a:schemeClr>
              </a:solidFill>
              <a:ln w="19050">
                <a:solidFill>
                  <a:schemeClr val="lt1"/>
                </a:solidFill>
              </a:ln>
              <a:effectLst/>
            </c:spPr>
            <c:extLst>
              <c:ext xmlns:c16="http://schemas.microsoft.com/office/drawing/2014/chart" uri="{C3380CC4-5D6E-409C-BE32-E72D297353CC}">
                <c16:uniqueId val="{00000003-7F17-4B07-9A09-98BB2EC97FEF}"/>
              </c:ext>
            </c:extLst>
          </c:dPt>
          <c:dLbls>
            <c:dLbl>
              <c:idx val="0"/>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F17-4B07-9A09-98BB2EC97FEF}"/>
                </c:ext>
              </c:extLst>
            </c:dLbl>
            <c:dLbl>
              <c:idx val="1"/>
              <c:layout>
                <c:manualLayout>
                  <c:x val="0.20190179352580928"/>
                  <c:y val="-6.0667468649752115E-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3-7F17-4B07-9A09-98BB2EC97FEF}"/>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mn-lt"/>
                    <a:ea typeface="+mn-ea"/>
                    <a:cs typeface="+mn-cs"/>
                  </a:defRPr>
                </a:pPr>
                <a:endParaRPr lang="en-US"/>
              </a:p>
            </c:txPr>
            <c:showLegendKey val="0"/>
            <c:showVal val="0"/>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Sheet3!$C$14:$C$15</c:f>
              <c:strCache>
                <c:ptCount val="2"/>
                <c:pt idx="0">
                  <c:v>BIPOC</c:v>
                </c:pt>
                <c:pt idx="1">
                  <c:v>White (NH)</c:v>
                </c:pt>
              </c:strCache>
            </c:strRef>
          </c:cat>
          <c:val>
            <c:numRef>
              <c:f>Sheet3!$D$14:$D$15</c:f>
              <c:numCache>
                <c:formatCode>0%</c:formatCode>
                <c:ptCount val="2"/>
                <c:pt idx="0">
                  <c:v>0.39</c:v>
                </c:pt>
                <c:pt idx="1">
                  <c:v>0.61</c:v>
                </c:pt>
              </c:numCache>
            </c:numRef>
          </c:val>
          <c:extLst>
            <c:ext xmlns:c16="http://schemas.microsoft.com/office/drawing/2014/chart" uri="{C3380CC4-5D6E-409C-BE32-E72D297353CC}">
              <c16:uniqueId val="{00000004-7F17-4B07-9A09-98BB2EC97FEF}"/>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6781586842982561"/>
          <c:y val="9.604291487171536E-2"/>
          <c:w val="0.49786386521579323"/>
          <c:h val="0.79912929926496035"/>
        </c:manualLayout>
      </c:layout>
      <c:pieChart>
        <c:varyColors val="1"/>
        <c:ser>
          <c:idx val="0"/>
          <c:order val="0"/>
          <c:tx>
            <c:strRef>
              <c:f>Sheet3!$D$18</c:f>
              <c:strCache>
                <c:ptCount val="1"/>
                <c:pt idx="0">
                  <c:v>Opportunity Youth</c:v>
                </c:pt>
              </c:strCache>
            </c:strRef>
          </c:tx>
          <c:dPt>
            <c:idx val="0"/>
            <c:bubble3D val="0"/>
            <c:spPr>
              <a:solidFill>
                <a:schemeClr val="accent1">
                  <a:lumMod val="75000"/>
                </a:schemeClr>
              </a:solidFill>
              <a:ln w="19050">
                <a:solidFill>
                  <a:schemeClr val="lt1"/>
                </a:solidFill>
              </a:ln>
              <a:effectLst/>
            </c:spPr>
            <c:extLst>
              <c:ext xmlns:c16="http://schemas.microsoft.com/office/drawing/2014/chart" uri="{C3380CC4-5D6E-409C-BE32-E72D297353CC}">
                <c16:uniqueId val="{00000001-C9C6-4D40-B51B-7ECC2B42E6D0}"/>
              </c:ext>
            </c:extLst>
          </c:dPt>
          <c:dPt>
            <c:idx val="1"/>
            <c:bubble3D val="0"/>
            <c:spPr>
              <a:solidFill>
                <a:schemeClr val="accent6">
                  <a:lumMod val="75000"/>
                </a:schemeClr>
              </a:solidFill>
              <a:ln w="19050">
                <a:solidFill>
                  <a:schemeClr val="lt1"/>
                </a:solidFill>
              </a:ln>
              <a:effectLst/>
            </c:spPr>
            <c:extLst>
              <c:ext xmlns:c16="http://schemas.microsoft.com/office/drawing/2014/chart" uri="{C3380CC4-5D6E-409C-BE32-E72D297353CC}">
                <c16:uniqueId val="{00000003-C9C6-4D40-B51B-7ECC2B42E6D0}"/>
              </c:ext>
            </c:extLst>
          </c:dPt>
          <c:dLbls>
            <c:dLbl>
              <c:idx val="0"/>
              <c:layout>
                <c:manualLayout>
                  <c:x val="-0.16807113183516117"/>
                  <c:y val="3.8496881852729328E-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9C6-4D40-B51B-7ECC2B42E6D0}"/>
                </c:ext>
              </c:extLst>
            </c:dLbl>
            <c:dLbl>
              <c:idx val="1"/>
              <c:layout>
                <c:manualLayout>
                  <c:x val="0.22364408011146533"/>
                  <c:y val="-3.3785274030280463E-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3-C9C6-4D40-B51B-7ECC2B42E6D0}"/>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mn-lt"/>
                    <a:ea typeface="+mn-ea"/>
                    <a:cs typeface="+mn-cs"/>
                  </a:defRPr>
                </a:pPr>
                <a:endParaRPr lang="en-US"/>
              </a:p>
            </c:txPr>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Sheet3!$C$19:$C$20</c:f>
              <c:strCache>
                <c:ptCount val="2"/>
                <c:pt idx="0">
                  <c:v>Female</c:v>
                </c:pt>
                <c:pt idx="1">
                  <c:v>Male</c:v>
                </c:pt>
              </c:strCache>
            </c:strRef>
          </c:cat>
          <c:val>
            <c:numRef>
              <c:f>Sheet3!$D$19:$D$20</c:f>
              <c:numCache>
                <c:formatCode>0%</c:formatCode>
                <c:ptCount val="2"/>
                <c:pt idx="0">
                  <c:v>0.43</c:v>
                </c:pt>
                <c:pt idx="1">
                  <c:v>0.56999999999999995</c:v>
                </c:pt>
              </c:numCache>
            </c:numRef>
          </c:val>
          <c:extLst>
            <c:ext xmlns:c16="http://schemas.microsoft.com/office/drawing/2014/chart" uri="{C3380CC4-5D6E-409C-BE32-E72D297353CC}">
              <c16:uniqueId val="{00000004-C9C6-4D40-B51B-7ECC2B42E6D0}"/>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CDC7463-28D9-4C02-800A-F6A9322E80AE}" type="datetimeFigureOut">
              <a:t>11/6/2024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4D93FC2-23E6-4134-A8BD-3F06E46BFF90}" type="slidenum">
              <a:t>‹#›</a:t>
            </a:fld>
            <a:endParaRPr lang="en-US"/>
          </a:p>
        </p:txBody>
      </p:sp>
    </p:spTree>
    <p:extLst>
      <p:ext uri="{BB962C8B-B14F-4D97-AF65-F5344CB8AC3E}">
        <p14:creationId xmlns:p14="http://schemas.microsoft.com/office/powerpoint/2010/main" val="1824378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FAB32FCD-C864-4697-A513-ADB7F755C14A}" type="slidenum">
              <a:rPr lang="en-US" smtClean="0"/>
              <a:t>1</a:t>
            </a:fld>
            <a:endParaRPr lang="en-US" dirty="0"/>
          </a:p>
        </p:txBody>
      </p:sp>
    </p:spTree>
    <p:extLst>
      <p:ext uri="{BB962C8B-B14F-4D97-AF65-F5344CB8AC3E}">
        <p14:creationId xmlns:p14="http://schemas.microsoft.com/office/powerpoint/2010/main" val="4363150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sz="1200" b="1" i="0" u="none" strike="noStrike" dirty="0">
                <a:solidFill>
                  <a:srgbClr val="000000"/>
                </a:solidFill>
                <a:effectLst/>
                <a:latin typeface="Calibri" panose="020F0502020204030204" pitchFamily="34" charset="0"/>
              </a:rPr>
              <a:t>Why &amp; What</a:t>
            </a:r>
            <a:r>
              <a:rPr lang="en-US" sz="1200" b="0" i="0" u="none" strike="noStrike" dirty="0">
                <a:solidFill>
                  <a:srgbClr val="000000"/>
                </a:solidFill>
                <a:effectLst/>
                <a:latin typeface="Calibri" panose="020F0502020204030204" pitchFamily="34" charset="0"/>
              </a:rPr>
              <a:t>: To carry out our work, Worksystems conducts careful, in-house research and analysis of a range of data on the regional labor market, broader economic conditions, demographic trends, quality-of-life indicators, and more. This helps guide our training investments, identify growing and emerging sectors of industry, define the characteristics of &lt;Quality Jobs&gt;, and advance the region’s capacity to understand and align regional workforce supply with industry demand. </a:t>
            </a:r>
            <a:r>
              <a:rPr lang="en-US" sz="1200" b="0" i="0" dirty="0">
                <a:solidFill>
                  <a:srgbClr val="000000"/>
                </a:solidFill>
                <a:effectLst/>
                <a:latin typeface="Calibri" panose="020F0502020204030204" pitchFamily="34" charset="0"/>
              </a:rPr>
              <a:t>​</a:t>
            </a:r>
            <a:endParaRPr lang="en-US" b="0" i="0" dirty="0">
              <a:solidFill>
                <a:srgbClr val="000000"/>
              </a:solidFill>
              <a:effectLst/>
              <a:latin typeface="Segoe UI" panose="020B0502040204020203" pitchFamily="34" charset="0"/>
            </a:endParaRPr>
          </a:p>
          <a:p>
            <a:pPr algn="l" rtl="0" fontAlgn="base"/>
            <a:r>
              <a:rPr lang="en-US" sz="1200" b="0" i="0" dirty="0">
                <a:solidFill>
                  <a:srgbClr val="000000"/>
                </a:solidFill>
                <a:effectLst/>
                <a:latin typeface="Calibri" panose="020F0502020204030204" pitchFamily="34" charset="0"/>
              </a:rPr>
              <a:t>​</a:t>
            </a:r>
            <a:endParaRPr lang="en-US" b="0" i="0" dirty="0">
              <a:solidFill>
                <a:srgbClr val="000000"/>
              </a:solidFill>
              <a:effectLst/>
              <a:latin typeface="Segoe UI" panose="020B0502040204020203" pitchFamily="34" charset="0"/>
            </a:endParaRPr>
          </a:p>
          <a:p>
            <a:pPr algn="l" rtl="0" fontAlgn="base"/>
            <a:r>
              <a:rPr lang="en-US" sz="1200" b="0" i="0" u="none" strike="noStrike" dirty="0">
                <a:solidFill>
                  <a:srgbClr val="000000"/>
                </a:solidFill>
                <a:effectLst/>
                <a:latin typeface="Calibri" panose="020F0502020204030204" pitchFamily="34" charset="0"/>
              </a:rPr>
              <a:t>This approach helps ensure that our training funds are invested where they can have the maximum impact, advance equitable prosperity in our region, and help us remain nimble and able to address the shifting needs of industry. </a:t>
            </a:r>
            <a:r>
              <a:rPr lang="en-US" sz="1200" b="0" i="0" dirty="0">
                <a:solidFill>
                  <a:srgbClr val="000000"/>
                </a:solidFill>
                <a:effectLst/>
                <a:latin typeface="Calibri" panose="020F0502020204030204" pitchFamily="34" charset="0"/>
              </a:rPr>
              <a:t>​</a:t>
            </a:r>
            <a:endParaRPr lang="en-US" b="0" i="0" dirty="0">
              <a:solidFill>
                <a:srgbClr val="000000"/>
              </a:solidFill>
              <a:effectLst/>
              <a:latin typeface="Segoe UI" panose="020B0502040204020203" pitchFamily="34" charset="0"/>
            </a:endParaRPr>
          </a:p>
          <a:p>
            <a:endParaRPr lang="en-US" dirty="0"/>
          </a:p>
        </p:txBody>
      </p:sp>
      <p:sp>
        <p:nvSpPr>
          <p:cNvPr id="4" name="Slide Number Placeholder 3"/>
          <p:cNvSpPr>
            <a:spLocks noGrp="1"/>
          </p:cNvSpPr>
          <p:nvPr>
            <p:ph type="sldNum" sz="quarter" idx="5"/>
          </p:nvPr>
        </p:nvSpPr>
        <p:spPr/>
        <p:txBody>
          <a:bodyPr/>
          <a:lstStyle/>
          <a:p>
            <a:fld id="{14D93FC2-23E6-4134-A8BD-3F06E46BFF90}" type="slidenum">
              <a:rPr lang="en-US" smtClean="0"/>
              <a:t>2</a:t>
            </a:fld>
            <a:endParaRPr lang="en-US"/>
          </a:p>
        </p:txBody>
      </p:sp>
    </p:spTree>
    <p:extLst>
      <p:ext uri="{BB962C8B-B14F-4D97-AF65-F5344CB8AC3E}">
        <p14:creationId xmlns:p14="http://schemas.microsoft.com/office/powerpoint/2010/main" val="36548952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sz="1200" b="0" i="0" dirty="0">
                <a:solidFill>
                  <a:srgbClr val="000000"/>
                </a:solidFill>
                <a:effectLst/>
                <a:latin typeface="Calibri" panose="020F0502020204030204" pitchFamily="34" charset="0"/>
              </a:rPr>
              <a:t>​</a:t>
            </a:r>
            <a:endParaRPr lang="en-US" b="0" i="0" dirty="0">
              <a:solidFill>
                <a:srgbClr val="000000"/>
              </a:solidFill>
              <a:effectLst/>
              <a:latin typeface="Segoe UI" panose="020B0502040204020203" pitchFamily="34" charset="0"/>
            </a:endParaRPr>
          </a:p>
          <a:p>
            <a:endParaRPr lang="en-US" dirty="0"/>
          </a:p>
        </p:txBody>
      </p:sp>
      <p:sp>
        <p:nvSpPr>
          <p:cNvPr id="4" name="Slide Number Placeholder 3"/>
          <p:cNvSpPr>
            <a:spLocks noGrp="1"/>
          </p:cNvSpPr>
          <p:nvPr>
            <p:ph type="sldNum" sz="quarter" idx="5"/>
          </p:nvPr>
        </p:nvSpPr>
        <p:spPr/>
        <p:txBody>
          <a:bodyPr/>
          <a:lstStyle/>
          <a:p>
            <a:fld id="{14D93FC2-23E6-4134-A8BD-3F06E46BFF90}" type="slidenum">
              <a:rPr lang="en-US" smtClean="0"/>
              <a:t>3</a:t>
            </a:fld>
            <a:endParaRPr lang="en-US"/>
          </a:p>
        </p:txBody>
      </p:sp>
    </p:spTree>
    <p:extLst>
      <p:ext uri="{BB962C8B-B14F-4D97-AF65-F5344CB8AC3E}">
        <p14:creationId xmlns:p14="http://schemas.microsoft.com/office/powerpoint/2010/main" val="400127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FAB32FCD-C864-4697-A513-ADB7F755C14A}" type="slidenum">
              <a:rPr lang="en-US" smtClean="0"/>
              <a:t>4</a:t>
            </a:fld>
            <a:endParaRPr lang="en-US" dirty="0"/>
          </a:p>
        </p:txBody>
      </p:sp>
    </p:spTree>
    <p:extLst>
      <p:ext uri="{BB962C8B-B14F-4D97-AF65-F5344CB8AC3E}">
        <p14:creationId xmlns:p14="http://schemas.microsoft.com/office/powerpoint/2010/main" val="42503738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FAB32FCD-C864-4697-A513-ADB7F755C14A}" type="slidenum">
              <a:rPr lang="en-US" smtClean="0"/>
              <a:t>5</a:t>
            </a:fld>
            <a:endParaRPr lang="en-US" dirty="0"/>
          </a:p>
        </p:txBody>
      </p:sp>
    </p:spTree>
    <p:extLst>
      <p:ext uri="{BB962C8B-B14F-4D97-AF65-F5344CB8AC3E}">
        <p14:creationId xmlns:p14="http://schemas.microsoft.com/office/powerpoint/2010/main" val="30780106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FAB32FCD-C864-4697-A513-ADB7F755C14A}" type="slidenum">
              <a:rPr lang="en-US" smtClean="0"/>
              <a:t>6</a:t>
            </a:fld>
            <a:endParaRPr lang="en-US" dirty="0"/>
          </a:p>
        </p:txBody>
      </p:sp>
    </p:spTree>
    <p:extLst>
      <p:ext uri="{BB962C8B-B14F-4D97-AF65-F5344CB8AC3E}">
        <p14:creationId xmlns:p14="http://schemas.microsoft.com/office/powerpoint/2010/main" val="5606632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AB32FCD-C864-4697-A513-ADB7F755C14A}" type="slidenum">
              <a:rPr lang="en-US" smtClean="0"/>
              <a:t>12</a:t>
            </a:fld>
            <a:endParaRPr lang="en-US" dirty="0"/>
          </a:p>
        </p:txBody>
      </p:sp>
    </p:spTree>
    <p:extLst>
      <p:ext uri="{BB962C8B-B14F-4D97-AF65-F5344CB8AC3E}">
        <p14:creationId xmlns:p14="http://schemas.microsoft.com/office/powerpoint/2010/main" val="3454551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FAB32FCD-C864-4697-A513-ADB7F755C14A}" type="slidenum">
              <a:rPr lang="en-US" smtClean="0"/>
              <a:t>15</a:t>
            </a:fld>
            <a:endParaRPr lang="en-US" dirty="0"/>
          </a:p>
        </p:txBody>
      </p:sp>
    </p:spTree>
    <p:extLst>
      <p:ext uri="{BB962C8B-B14F-4D97-AF65-F5344CB8AC3E}">
        <p14:creationId xmlns:p14="http://schemas.microsoft.com/office/powerpoint/2010/main" val="11083429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458F65-A96E-4EC7-9627-582C779CBCE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567C8EB-A6DE-4BE2-AE99-F398AC8927C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395EEB1-BC29-4ED0-B79B-4921444295FC}"/>
              </a:ext>
            </a:extLst>
          </p:cNvPr>
          <p:cNvSpPr>
            <a:spLocks noGrp="1"/>
          </p:cNvSpPr>
          <p:nvPr>
            <p:ph type="dt" sz="half" idx="10"/>
          </p:nvPr>
        </p:nvSpPr>
        <p:spPr/>
        <p:txBody>
          <a:bodyPr/>
          <a:lstStyle/>
          <a:p>
            <a:fld id="{BD8D945F-E964-42E3-B493-66C8089C480A}" type="datetimeFigureOut">
              <a:rPr lang="en-US" smtClean="0"/>
              <a:t>11/6/2024</a:t>
            </a:fld>
            <a:endParaRPr lang="en-US"/>
          </a:p>
        </p:txBody>
      </p:sp>
      <p:sp>
        <p:nvSpPr>
          <p:cNvPr id="5" name="Footer Placeholder 4">
            <a:extLst>
              <a:ext uri="{FF2B5EF4-FFF2-40B4-BE49-F238E27FC236}">
                <a16:creationId xmlns:a16="http://schemas.microsoft.com/office/drawing/2014/main" id="{1FDC84DA-732A-4E96-BC45-6E0C9DE79E9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47FEBA1-F1C7-46E6-94FD-2C0D911D88AC}"/>
              </a:ext>
            </a:extLst>
          </p:cNvPr>
          <p:cNvSpPr>
            <a:spLocks noGrp="1"/>
          </p:cNvSpPr>
          <p:nvPr>
            <p:ph type="sldNum" sz="quarter" idx="12"/>
          </p:nvPr>
        </p:nvSpPr>
        <p:spPr/>
        <p:txBody>
          <a:bodyPr/>
          <a:lstStyle/>
          <a:p>
            <a:fld id="{58F4285A-A66E-4CA0-9BE4-70D804F50026}" type="slidenum">
              <a:rPr lang="en-US" smtClean="0"/>
              <a:t>‹#›</a:t>
            </a:fld>
            <a:endParaRPr lang="en-US"/>
          </a:p>
        </p:txBody>
      </p:sp>
    </p:spTree>
    <p:extLst>
      <p:ext uri="{BB962C8B-B14F-4D97-AF65-F5344CB8AC3E}">
        <p14:creationId xmlns:p14="http://schemas.microsoft.com/office/powerpoint/2010/main" val="39268020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EB9446-C169-47AA-8757-C988FE23374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CA1C9D5-8A2D-4F9D-8AAD-A12A0D4375D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1FA9A50-B524-4000-9139-69C1ACBDF8B5}"/>
              </a:ext>
            </a:extLst>
          </p:cNvPr>
          <p:cNvSpPr>
            <a:spLocks noGrp="1"/>
          </p:cNvSpPr>
          <p:nvPr>
            <p:ph type="dt" sz="half" idx="10"/>
          </p:nvPr>
        </p:nvSpPr>
        <p:spPr/>
        <p:txBody>
          <a:bodyPr/>
          <a:lstStyle/>
          <a:p>
            <a:fld id="{BD8D945F-E964-42E3-B493-66C8089C480A}" type="datetimeFigureOut">
              <a:rPr lang="en-US" smtClean="0"/>
              <a:t>11/6/2024</a:t>
            </a:fld>
            <a:endParaRPr lang="en-US"/>
          </a:p>
        </p:txBody>
      </p:sp>
      <p:sp>
        <p:nvSpPr>
          <p:cNvPr id="5" name="Footer Placeholder 4">
            <a:extLst>
              <a:ext uri="{FF2B5EF4-FFF2-40B4-BE49-F238E27FC236}">
                <a16:creationId xmlns:a16="http://schemas.microsoft.com/office/drawing/2014/main" id="{CD604A4D-E668-446F-90D2-582E3CD7B5F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0C3379D-3158-400F-A5C3-AFD9439D2B0C}"/>
              </a:ext>
            </a:extLst>
          </p:cNvPr>
          <p:cNvSpPr>
            <a:spLocks noGrp="1"/>
          </p:cNvSpPr>
          <p:nvPr>
            <p:ph type="sldNum" sz="quarter" idx="12"/>
          </p:nvPr>
        </p:nvSpPr>
        <p:spPr/>
        <p:txBody>
          <a:bodyPr/>
          <a:lstStyle/>
          <a:p>
            <a:fld id="{58F4285A-A66E-4CA0-9BE4-70D804F50026}" type="slidenum">
              <a:rPr lang="en-US" smtClean="0"/>
              <a:t>‹#›</a:t>
            </a:fld>
            <a:endParaRPr lang="en-US"/>
          </a:p>
        </p:txBody>
      </p:sp>
    </p:spTree>
    <p:extLst>
      <p:ext uri="{BB962C8B-B14F-4D97-AF65-F5344CB8AC3E}">
        <p14:creationId xmlns:p14="http://schemas.microsoft.com/office/powerpoint/2010/main" val="20549659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6C8E732-73BE-44BF-A957-9C8D9D26609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8425276-5905-4A40-8805-A496CB44213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722DC63-ABF6-4C06-85EE-CC82525AABA2}"/>
              </a:ext>
            </a:extLst>
          </p:cNvPr>
          <p:cNvSpPr>
            <a:spLocks noGrp="1"/>
          </p:cNvSpPr>
          <p:nvPr>
            <p:ph type="dt" sz="half" idx="10"/>
          </p:nvPr>
        </p:nvSpPr>
        <p:spPr/>
        <p:txBody>
          <a:bodyPr/>
          <a:lstStyle/>
          <a:p>
            <a:fld id="{BD8D945F-E964-42E3-B493-66C8089C480A}" type="datetimeFigureOut">
              <a:rPr lang="en-US" smtClean="0"/>
              <a:t>11/6/2024</a:t>
            </a:fld>
            <a:endParaRPr lang="en-US"/>
          </a:p>
        </p:txBody>
      </p:sp>
      <p:sp>
        <p:nvSpPr>
          <p:cNvPr id="5" name="Footer Placeholder 4">
            <a:extLst>
              <a:ext uri="{FF2B5EF4-FFF2-40B4-BE49-F238E27FC236}">
                <a16:creationId xmlns:a16="http://schemas.microsoft.com/office/drawing/2014/main" id="{957D1D74-D3ED-4B12-AED8-11FB0606F46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ADF0EB-9DEE-4EFF-98FA-EAEC27274915}"/>
              </a:ext>
            </a:extLst>
          </p:cNvPr>
          <p:cNvSpPr>
            <a:spLocks noGrp="1"/>
          </p:cNvSpPr>
          <p:nvPr>
            <p:ph type="sldNum" sz="quarter" idx="12"/>
          </p:nvPr>
        </p:nvSpPr>
        <p:spPr/>
        <p:txBody>
          <a:bodyPr/>
          <a:lstStyle/>
          <a:p>
            <a:fld id="{58F4285A-A66E-4CA0-9BE4-70D804F50026}" type="slidenum">
              <a:rPr lang="en-US" smtClean="0"/>
              <a:t>‹#›</a:t>
            </a:fld>
            <a:endParaRPr lang="en-US"/>
          </a:p>
        </p:txBody>
      </p:sp>
    </p:spTree>
    <p:extLst>
      <p:ext uri="{BB962C8B-B14F-4D97-AF65-F5344CB8AC3E}">
        <p14:creationId xmlns:p14="http://schemas.microsoft.com/office/powerpoint/2010/main" val="32162643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51BCB8-E426-4609-B850-6E8D08F210D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5D31427-AFD4-46AD-8B5E-E727135F5C3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1ABEB98-096C-489E-9A6D-5B28E8C190D2}"/>
              </a:ext>
            </a:extLst>
          </p:cNvPr>
          <p:cNvSpPr>
            <a:spLocks noGrp="1"/>
          </p:cNvSpPr>
          <p:nvPr>
            <p:ph type="dt" sz="half" idx="10"/>
          </p:nvPr>
        </p:nvSpPr>
        <p:spPr/>
        <p:txBody>
          <a:bodyPr/>
          <a:lstStyle/>
          <a:p>
            <a:fld id="{BD8D945F-E964-42E3-B493-66C8089C480A}" type="datetimeFigureOut">
              <a:rPr lang="en-US" smtClean="0"/>
              <a:t>11/6/2024</a:t>
            </a:fld>
            <a:endParaRPr lang="en-US"/>
          </a:p>
        </p:txBody>
      </p:sp>
      <p:sp>
        <p:nvSpPr>
          <p:cNvPr id="5" name="Footer Placeholder 4">
            <a:extLst>
              <a:ext uri="{FF2B5EF4-FFF2-40B4-BE49-F238E27FC236}">
                <a16:creationId xmlns:a16="http://schemas.microsoft.com/office/drawing/2014/main" id="{F239A367-E3CB-4D7E-9C6E-CB62117447B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3D7D59E-08E7-411F-B810-C59C61D8DD23}"/>
              </a:ext>
            </a:extLst>
          </p:cNvPr>
          <p:cNvSpPr>
            <a:spLocks noGrp="1"/>
          </p:cNvSpPr>
          <p:nvPr>
            <p:ph type="sldNum" sz="quarter" idx="12"/>
          </p:nvPr>
        </p:nvSpPr>
        <p:spPr/>
        <p:txBody>
          <a:bodyPr/>
          <a:lstStyle/>
          <a:p>
            <a:fld id="{58F4285A-A66E-4CA0-9BE4-70D804F50026}" type="slidenum">
              <a:rPr lang="en-US" smtClean="0"/>
              <a:t>‹#›</a:t>
            </a:fld>
            <a:endParaRPr lang="en-US"/>
          </a:p>
        </p:txBody>
      </p:sp>
    </p:spTree>
    <p:extLst>
      <p:ext uri="{BB962C8B-B14F-4D97-AF65-F5344CB8AC3E}">
        <p14:creationId xmlns:p14="http://schemas.microsoft.com/office/powerpoint/2010/main" val="26341046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034F5D-5D44-4B6B-ACFC-946486205D5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25FB356-0E8C-4D1A-AFB5-1FA479ED97D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A11B204-CBDC-4670-AAAB-261B64AC9E87}"/>
              </a:ext>
            </a:extLst>
          </p:cNvPr>
          <p:cNvSpPr>
            <a:spLocks noGrp="1"/>
          </p:cNvSpPr>
          <p:nvPr>
            <p:ph type="dt" sz="half" idx="10"/>
          </p:nvPr>
        </p:nvSpPr>
        <p:spPr/>
        <p:txBody>
          <a:bodyPr/>
          <a:lstStyle/>
          <a:p>
            <a:fld id="{BD8D945F-E964-42E3-B493-66C8089C480A}" type="datetimeFigureOut">
              <a:rPr lang="en-US" smtClean="0"/>
              <a:t>11/6/2024</a:t>
            </a:fld>
            <a:endParaRPr lang="en-US"/>
          </a:p>
        </p:txBody>
      </p:sp>
      <p:sp>
        <p:nvSpPr>
          <p:cNvPr id="5" name="Footer Placeholder 4">
            <a:extLst>
              <a:ext uri="{FF2B5EF4-FFF2-40B4-BE49-F238E27FC236}">
                <a16:creationId xmlns:a16="http://schemas.microsoft.com/office/drawing/2014/main" id="{FEA25B21-299D-40F8-B29A-083F548BED6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B21DAA5-09F0-43A3-9A3F-A34403D43E0D}"/>
              </a:ext>
            </a:extLst>
          </p:cNvPr>
          <p:cNvSpPr>
            <a:spLocks noGrp="1"/>
          </p:cNvSpPr>
          <p:nvPr>
            <p:ph type="sldNum" sz="quarter" idx="12"/>
          </p:nvPr>
        </p:nvSpPr>
        <p:spPr/>
        <p:txBody>
          <a:bodyPr/>
          <a:lstStyle/>
          <a:p>
            <a:fld id="{58F4285A-A66E-4CA0-9BE4-70D804F50026}" type="slidenum">
              <a:rPr lang="en-US" smtClean="0"/>
              <a:t>‹#›</a:t>
            </a:fld>
            <a:endParaRPr lang="en-US"/>
          </a:p>
        </p:txBody>
      </p:sp>
    </p:spTree>
    <p:extLst>
      <p:ext uri="{BB962C8B-B14F-4D97-AF65-F5344CB8AC3E}">
        <p14:creationId xmlns:p14="http://schemas.microsoft.com/office/powerpoint/2010/main" val="41534849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305AA5-A207-4B98-B104-D3D3F51E5EA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2A4E031-423A-4F55-A930-A1C94B7839C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3913EC4-1E50-4AF7-B5DB-B848A99B40A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D788334-2D41-4F84-B9AE-476C1E8706A4}"/>
              </a:ext>
            </a:extLst>
          </p:cNvPr>
          <p:cNvSpPr>
            <a:spLocks noGrp="1"/>
          </p:cNvSpPr>
          <p:nvPr>
            <p:ph type="dt" sz="half" idx="10"/>
          </p:nvPr>
        </p:nvSpPr>
        <p:spPr/>
        <p:txBody>
          <a:bodyPr/>
          <a:lstStyle/>
          <a:p>
            <a:fld id="{BD8D945F-E964-42E3-B493-66C8089C480A}" type="datetimeFigureOut">
              <a:rPr lang="en-US" smtClean="0"/>
              <a:t>11/6/2024</a:t>
            </a:fld>
            <a:endParaRPr lang="en-US"/>
          </a:p>
        </p:txBody>
      </p:sp>
      <p:sp>
        <p:nvSpPr>
          <p:cNvPr id="6" name="Footer Placeholder 5">
            <a:extLst>
              <a:ext uri="{FF2B5EF4-FFF2-40B4-BE49-F238E27FC236}">
                <a16:creationId xmlns:a16="http://schemas.microsoft.com/office/drawing/2014/main" id="{EB177575-FEE8-4FBE-A1FB-32E392B638C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66BD5E7-75AE-4BAA-86BD-8D82AA6786C8}"/>
              </a:ext>
            </a:extLst>
          </p:cNvPr>
          <p:cNvSpPr>
            <a:spLocks noGrp="1"/>
          </p:cNvSpPr>
          <p:nvPr>
            <p:ph type="sldNum" sz="quarter" idx="12"/>
          </p:nvPr>
        </p:nvSpPr>
        <p:spPr/>
        <p:txBody>
          <a:bodyPr/>
          <a:lstStyle/>
          <a:p>
            <a:fld id="{58F4285A-A66E-4CA0-9BE4-70D804F50026}" type="slidenum">
              <a:rPr lang="en-US" smtClean="0"/>
              <a:t>‹#›</a:t>
            </a:fld>
            <a:endParaRPr lang="en-US"/>
          </a:p>
        </p:txBody>
      </p:sp>
    </p:spTree>
    <p:extLst>
      <p:ext uri="{BB962C8B-B14F-4D97-AF65-F5344CB8AC3E}">
        <p14:creationId xmlns:p14="http://schemas.microsoft.com/office/powerpoint/2010/main" val="32048912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3D037E-B3CC-4E5A-8835-67C56426B7E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84BABF1-06B2-42D3-B790-63D94ACFDBD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97A4294-9064-414F-86B9-562CCB40A2B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4ADD969-9616-4967-8637-35FE53141BF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B00BB99-F64C-46D6-BE58-9B445957D33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BE6E660-E3C7-4EE5-AECC-489AA9E9E868}"/>
              </a:ext>
            </a:extLst>
          </p:cNvPr>
          <p:cNvSpPr>
            <a:spLocks noGrp="1"/>
          </p:cNvSpPr>
          <p:nvPr>
            <p:ph type="dt" sz="half" idx="10"/>
          </p:nvPr>
        </p:nvSpPr>
        <p:spPr/>
        <p:txBody>
          <a:bodyPr/>
          <a:lstStyle/>
          <a:p>
            <a:fld id="{BD8D945F-E964-42E3-B493-66C8089C480A}" type="datetimeFigureOut">
              <a:rPr lang="en-US" smtClean="0"/>
              <a:t>11/6/2024</a:t>
            </a:fld>
            <a:endParaRPr lang="en-US"/>
          </a:p>
        </p:txBody>
      </p:sp>
      <p:sp>
        <p:nvSpPr>
          <p:cNvPr id="8" name="Footer Placeholder 7">
            <a:extLst>
              <a:ext uri="{FF2B5EF4-FFF2-40B4-BE49-F238E27FC236}">
                <a16:creationId xmlns:a16="http://schemas.microsoft.com/office/drawing/2014/main" id="{066D23E4-88CB-4BF6-A4CD-00AF2D7857B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17F8559-DA1D-4B98-A2DD-84E4363341DB}"/>
              </a:ext>
            </a:extLst>
          </p:cNvPr>
          <p:cNvSpPr>
            <a:spLocks noGrp="1"/>
          </p:cNvSpPr>
          <p:nvPr>
            <p:ph type="sldNum" sz="quarter" idx="12"/>
          </p:nvPr>
        </p:nvSpPr>
        <p:spPr/>
        <p:txBody>
          <a:bodyPr/>
          <a:lstStyle/>
          <a:p>
            <a:fld id="{58F4285A-A66E-4CA0-9BE4-70D804F50026}" type="slidenum">
              <a:rPr lang="en-US" smtClean="0"/>
              <a:t>‹#›</a:t>
            </a:fld>
            <a:endParaRPr lang="en-US"/>
          </a:p>
        </p:txBody>
      </p:sp>
    </p:spTree>
    <p:extLst>
      <p:ext uri="{BB962C8B-B14F-4D97-AF65-F5344CB8AC3E}">
        <p14:creationId xmlns:p14="http://schemas.microsoft.com/office/powerpoint/2010/main" val="2960007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95BB26-75D3-4F4A-A01C-425156FCA46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93ECD8F-26C7-4EAA-91DA-EFA8D727730B}"/>
              </a:ext>
            </a:extLst>
          </p:cNvPr>
          <p:cNvSpPr>
            <a:spLocks noGrp="1"/>
          </p:cNvSpPr>
          <p:nvPr>
            <p:ph type="dt" sz="half" idx="10"/>
          </p:nvPr>
        </p:nvSpPr>
        <p:spPr/>
        <p:txBody>
          <a:bodyPr/>
          <a:lstStyle/>
          <a:p>
            <a:fld id="{BD8D945F-E964-42E3-B493-66C8089C480A}" type="datetimeFigureOut">
              <a:rPr lang="en-US" smtClean="0"/>
              <a:t>11/6/2024</a:t>
            </a:fld>
            <a:endParaRPr lang="en-US"/>
          </a:p>
        </p:txBody>
      </p:sp>
      <p:sp>
        <p:nvSpPr>
          <p:cNvPr id="4" name="Footer Placeholder 3">
            <a:extLst>
              <a:ext uri="{FF2B5EF4-FFF2-40B4-BE49-F238E27FC236}">
                <a16:creationId xmlns:a16="http://schemas.microsoft.com/office/drawing/2014/main" id="{0B596726-B5AB-4869-8EAF-2CE6BA6D15A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B1A9236-8A6C-4CA7-B5E4-75A5F2C6E65D}"/>
              </a:ext>
            </a:extLst>
          </p:cNvPr>
          <p:cNvSpPr>
            <a:spLocks noGrp="1"/>
          </p:cNvSpPr>
          <p:nvPr>
            <p:ph type="sldNum" sz="quarter" idx="12"/>
          </p:nvPr>
        </p:nvSpPr>
        <p:spPr/>
        <p:txBody>
          <a:bodyPr/>
          <a:lstStyle/>
          <a:p>
            <a:fld id="{58F4285A-A66E-4CA0-9BE4-70D804F50026}" type="slidenum">
              <a:rPr lang="en-US" smtClean="0"/>
              <a:t>‹#›</a:t>
            </a:fld>
            <a:endParaRPr lang="en-US"/>
          </a:p>
        </p:txBody>
      </p:sp>
    </p:spTree>
    <p:extLst>
      <p:ext uri="{BB962C8B-B14F-4D97-AF65-F5344CB8AC3E}">
        <p14:creationId xmlns:p14="http://schemas.microsoft.com/office/powerpoint/2010/main" val="40435399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B9EDAEC-739C-49DB-BAF0-C261D59E084E}"/>
              </a:ext>
            </a:extLst>
          </p:cNvPr>
          <p:cNvSpPr>
            <a:spLocks noGrp="1"/>
          </p:cNvSpPr>
          <p:nvPr>
            <p:ph type="dt" sz="half" idx="10"/>
          </p:nvPr>
        </p:nvSpPr>
        <p:spPr/>
        <p:txBody>
          <a:bodyPr/>
          <a:lstStyle/>
          <a:p>
            <a:fld id="{BD8D945F-E964-42E3-B493-66C8089C480A}" type="datetimeFigureOut">
              <a:rPr lang="en-US" smtClean="0"/>
              <a:t>11/6/2024</a:t>
            </a:fld>
            <a:endParaRPr lang="en-US"/>
          </a:p>
        </p:txBody>
      </p:sp>
      <p:sp>
        <p:nvSpPr>
          <p:cNvPr id="3" name="Footer Placeholder 2">
            <a:extLst>
              <a:ext uri="{FF2B5EF4-FFF2-40B4-BE49-F238E27FC236}">
                <a16:creationId xmlns:a16="http://schemas.microsoft.com/office/drawing/2014/main" id="{BD1E7571-8E9C-48AE-A77D-3EF1B5D9013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C525250-2E44-4568-BAFF-53146ABBE954}"/>
              </a:ext>
            </a:extLst>
          </p:cNvPr>
          <p:cNvSpPr>
            <a:spLocks noGrp="1"/>
          </p:cNvSpPr>
          <p:nvPr>
            <p:ph type="sldNum" sz="quarter" idx="12"/>
          </p:nvPr>
        </p:nvSpPr>
        <p:spPr/>
        <p:txBody>
          <a:bodyPr/>
          <a:lstStyle/>
          <a:p>
            <a:fld id="{58F4285A-A66E-4CA0-9BE4-70D804F50026}" type="slidenum">
              <a:rPr lang="en-US" smtClean="0"/>
              <a:t>‹#›</a:t>
            </a:fld>
            <a:endParaRPr lang="en-US"/>
          </a:p>
        </p:txBody>
      </p:sp>
    </p:spTree>
    <p:extLst>
      <p:ext uri="{BB962C8B-B14F-4D97-AF65-F5344CB8AC3E}">
        <p14:creationId xmlns:p14="http://schemas.microsoft.com/office/powerpoint/2010/main" val="15763336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5B038C-E93A-4714-A359-7999BDCE615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90AA031-079C-4523-B058-952FB4E0DEB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DB6F0C7-7A6E-4D4E-AD26-481386B8140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2E6162C-8A7B-4BDA-A097-2D995D31B7D5}"/>
              </a:ext>
            </a:extLst>
          </p:cNvPr>
          <p:cNvSpPr>
            <a:spLocks noGrp="1"/>
          </p:cNvSpPr>
          <p:nvPr>
            <p:ph type="dt" sz="half" idx="10"/>
          </p:nvPr>
        </p:nvSpPr>
        <p:spPr/>
        <p:txBody>
          <a:bodyPr/>
          <a:lstStyle/>
          <a:p>
            <a:fld id="{BD8D945F-E964-42E3-B493-66C8089C480A}" type="datetimeFigureOut">
              <a:rPr lang="en-US" smtClean="0"/>
              <a:t>11/6/2024</a:t>
            </a:fld>
            <a:endParaRPr lang="en-US"/>
          </a:p>
        </p:txBody>
      </p:sp>
      <p:sp>
        <p:nvSpPr>
          <p:cNvPr id="6" name="Footer Placeholder 5">
            <a:extLst>
              <a:ext uri="{FF2B5EF4-FFF2-40B4-BE49-F238E27FC236}">
                <a16:creationId xmlns:a16="http://schemas.microsoft.com/office/drawing/2014/main" id="{C6430E6A-78A8-429B-94AA-467F8910F7D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E2A8DFB-AA8F-4B19-9F1A-94E29E2D40F1}"/>
              </a:ext>
            </a:extLst>
          </p:cNvPr>
          <p:cNvSpPr>
            <a:spLocks noGrp="1"/>
          </p:cNvSpPr>
          <p:nvPr>
            <p:ph type="sldNum" sz="quarter" idx="12"/>
          </p:nvPr>
        </p:nvSpPr>
        <p:spPr/>
        <p:txBody>
          <a:bodyPr/>
          <a:lstStyle/>
          <a:p>
            <a:fld id="{58F4285A-A66E-4CA0-9BE4-70D804F50026}" type="slidenum">
              <a:rPr lang="en-US" smtClean="0"/>
              <a:t>‹#›</a:t>
            </a:fld>
            <a:endParaRPr lang="en-US"/>
          </a:p>
        </p:txBody>
      </p:sp>
    </p:spTree>
    <p:extLst>
      <p:ext uri="{BB962C8B-B14F-4D97-AF65-F5344CB8AC3E}">
        <p14:creationId xmlns:p14="http://schemas.microsoft.com/office/powerpoint/2010/main" val="33651450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1C6061-CD8E-467F-A527-8A5A18133E2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7559B30-B44B-44F4-A2DF-1B13F940986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2BA29F3-3C88-4F34-B1D7-36479BC3F06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F5E0711-33EC-47FA-9760-1F69B35BDC38}"/>
              </a:ext>
            </a:extLst>
          </p:cNvPr>
          <p:cNvSpPr>
            <a:spLocks noGrp="1"/>
          </p:cNvSpPr>
          <p:nvPr>
            <p:ph type="dt" sz="half" idx="10"/>
          </p:nvPr>
        </p:nvSpPr>
        <p:spPr/>
        <p:txBody>
          <a:bodyPr/>
          <a:lstStyle/>
          <a:p>
            <a:fld id="{BD8D945F-E964-42E3-B493-66C8089C480A}" type="datetimeFigureOut">
              <a:rPr lang="en-US" smtClean="0"/>
              <a:t>11/6/2024</a:t>
            </a:fld>
            <a:endParaRPr lang="en-US"/>
          </a:p>
        </p:txBody>
      </p:sp>
      <p:sp>
        <p:nvSpPr>
          <p:cNvPr id="6" name="Footer Placeholder 5">
            <a:extLst>
              <a:ext uri="{FF2B5EF4-FFF2-40B4-BE49-F238E27FC236}">
                <a16:creationId xmlns:a16="http://schemas.microsoft.com/office/drawing/2014/main" id="{2427CF3B-DC28-44C4-9479-1C4B496E5C6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CDAFCE6-2B24-44BF-9B0E-F5FA82A4C287}"/>
              </a:ext>
            </a:extLst>
          </p:cNvPr>
          <p:cNvSpPr>
            <a:spLocks noGrp="1"/>
          </p:cNvSpPr>
          <p:nvPr>
            <p:ph type="sldNum" sz="quarter" idx="12"/>
          </p:nvPr>
        </p:nvSpPr>
        <p:spPr/>
        <p:txBody>
          <a:bodyPr/>
          <a:lstStyle/>
          <a:p>
            <a:fld id="{58F4285A-A66E-4CA0-9BE4-70D804F50026}" type="slidenum">
              <a:rPr lang="en-US" smtClean="0"/>
              <a:t>‹#›</a:t>
            </a:fld>
            <a:endParaRPr lang="en-US"/>
          </a:p>
        </p:txBody>
      </p:sp>
    </p:spTree>
    <p:extLst>
      <p:ext uri="{BB962C8B-B14F-4D97-AF65-F5344CB8AC3E}">
        <p14:creationId xmlns:p14="http://schemas.microsoft.com/office/powerpoint/2010/main" val="43095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66E502F-418D-4CF1-BF4D-81D5FD5EAC2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137DB26-A608-48DF-858B-D972653C1DC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A979D99-18B5-486B-BED1-33D1D6B663B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D8D945F-E964-42E3-B493-66C8089C480A}" type="datetimeFigureOut">
              <a:rPr lang="en-US" smtClean="0"/>
              <a:t>11/6/2024</a:t>
            </a:fld>
            <a:endParaRPr lang="en-US"/>
          </a:p>
        </p:txBody>
      </p:sp>
      <p:sp>
        <p:nvSpPr>
          <p:cNvPr id="5" name="Footer Placeholder 4">
            <a:extLst>
              <a:ext uri="{FF2B5EF4-FFF2-40B4-BE49-F238E27FC236}">
                <a16:creationId xmlns:a16="http://schemas.microsoft.com/office/drawing/2014/main" id="{0BDCE845-C259-441E-96D0-065DB3D6387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2C5BDE6-23C1-4C13-AFBF-3C8FEAD62DC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8F4285A-A66E-4CA0-9BE4-70D804F50026}" type="slidenum">
              <a:rPr lang="en-US" smtClean="0"/>
              <a:t>‹#›</a:t>
            </a:fld>
            <a:endParaRPr lang="en-US"/>
          </a:p>
        </p:txBody>
      </p:sp>
    </p:spTree>
    <p:extLst>
      <p:ext uri="{BB962C8B-B14F-4D97-AF65-F5344CB8AC3E}">
        <p14:creationId xmlns:p14="http://schemas.microsoft.com/office/powerpoint/2010/main" val="2752675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png"/><Relationship Id="rId9" Type="http://schemas.openxmlformats.org/officeDocument/2006/relationships/image" Target="../media/image7.jpeg"/></Relationships>
</file>

<file path=ppt/slides/_rels/slide1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7.xml"/><Relationship Id="rId4" Type="http://schemas.openxmlformats.org/officeDocument/2006/relationships/hyperlink" Target="mailto:lmorehead@worksystems.org"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6.xml"/><Relationship Id="rId5" Type="http://schemas.openxmlformats.org/officeDocument/2006/relationships/image" Target="../media/image11.pn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chart" Target="../charts/chart1.xml"/></Relationships>
</file>

<file path=ppt/slides/_rels/slide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chart" Target="../charts/chart5.xml"/><Relationship Id="rId5" Type="http://schemas.openxmlformats.org/officeDocument/2006/relationships/chart" Target="../charts/chart4.xml"/><Relationship Id="rId4" Type="http://schemas.openxmlformats.org/officeDocument/2006/relationships/chart" Target="../charts/chart3.xml"/></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3"/>
          <p:cNvSpPr/>
          <p:nvPr/>
        </p:nvSpPr>
        <p:spPr>
          <a:xfrm>
            <a:off x="0" y="5584854"/>
            <a:ext cx="12192000" cy="151820"/>
          </a:xfrm>
          <a:prstGeom prst="rect">
            <a:avLst/>
          </a:prstGeom>
          <a:solidFill>
            <a:schemeClr val="accent1">
              <a:lumMod val="50000"/>
            </a:schemeClr>
          </a:solidFill>
        </p:spPr>
        <p:txBody>
          <a:bodyPr/>
          <a:lstStyle/>
          <a:p>
            <a:endParaRPr lang="en-US"/>
          </a:p>
        </p:txBody>
      </p:sp>
      <p:sp>
        <p:nvSpPr>
          <p:cNvPr id="7" name="AutoShape 4">
            <a:extLst>
              <a:ext uri="{FF2B5EF4-FFF2-40B4-BE49-F238E27FC236}">
                <a16:creationId xmlns:a16="http://schemas.microsoft.com/office/drawing/2014/main" id="{1610D0AE-65BA-4670-8A9A-39854596E2CD}"/>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 name="AutoShape 6">
            <a:extLst>
              <a:ext uri="{FF2B5EF4-FFF2-40B4-BE49-F238E27FC236}">
                <a16:creationId xmlns:a16="http://schemas.microsoft.com/office/drawing/2014/main" id="{D4FA831C-3846-4215-8546-928862A49368}"/>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 name="TextBox 3">
            <a:extLst>
              <a:ext uri="{FF2B5EF4-FFF2-40B4-BE49-F238E27FC236}">
                <a16:creationId xmlns:a16="http://schemas.microsoft.com/office/drawing/2014/main" id="{31236B33-41DA-EFC5-7AFC-F9A1BF264DE0}"/>
              </a:ext>
            </a:extLst>
          </p:cNvPr>
          <p:cNvSpPr txBox="1"/>
          <p:nvPr/>
        </p:nvSpPr>
        <p:spPr>
          <a:xfrm>
            <a:off x="6898943" y="1836861"/>
            <a:ext cx="4697268" cy="2123658"/>
          </a:xfrm>
          <a:prstGeom prst="rect">
            <a:avLst/>
          </a:prstGeom>
          <a:noFill/>
        </p:spPr>
        <p:txBody>
          <a:bodyPr wrap="square" rtlCol="0">
            <a:spAutoFit/>
          </a:bodyPr>
          <a:lstStyle/>
          <a:p>
            <a:pPr algn="l" rtl="0" fontAlgn="base"/>
            <a:r>
              <a:rPr lang="en-US" sz="4400" b="0" i="0" u="none" strike="noStrike" dirty="0">
                <a:solidFill>
                  <a:srgbClr val="1F4E79"/>
                </a:solidFill>
                <a:effectLst/>
                <a:latin typeface="Calibri" panose="020F0502020204030204" pitchFamily="34" charset="0"/>
              </a:rPr>
              <a:t>Opportunity Youth Labor Report</a:t>
            </a:r>
          </a:p>
          <a:p>
            <a:pPr algn="l" rtl="0" fontAlgn="base"/>
            <a:r>
              <a:rPr lang="en-US" sz="4400" dirty="0">
                <a:solidFill>
                  <a:srgbClr val="1F4E79"/>
                </a:solidFill>
                <a:latin typeface="Calibri" panose="020F0502020204030204" pitchFamily="34" charset="0"/>
              </a:rPr>
              <a:t>2024</a:t>
            </a:r>
            <a:endParaRPr lang="en-US" sz="3200" b="0" i="0" dirty="0">
              <a:solidFill>
                <a:srgbClr val="000000"/>
              </a:solidFill>
              <a:effectLst/>
              <a:latin typeface="Segoe UI" panose="020B0502040204020203" pitchFamily="34" charset="0"/>
            </a:endParaRPr>
          </a:p>
        </p:txBody>
      </p:sp>
      <p:pic>
        <p:nvPicPr>
          <p:cNvPr id="11" name="Picture 2" descr="Worksystems">
            <a:extLst>
              <a:ext uri="{FF2B5EF4-FFF2-40B4-BE49-F238E27FC236}">
                <a16:creationId xmlns:a16="http://schemas.microsoft.com/office/drawing/2014/main" id="{A3754C4C-A9BF-44B2-9EE9-12A515DC118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33876" y="5872782"/>
            <a:ext cx="2371725" cy="85725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a:extLst>
              <a:ext uri="{FF2B5EF4-FFF2-40B4-BE49-F238E27FC236}">
                <a16:creationId xmlns:a16="http://schemas.microsoft.com/office/drawing/2014/main" id="{9AC13FE5-5FA0-4359-8DF6-644DBAE67AFF}"/>
              </a:ext>
            </a:extLst>
          </p:cNvPr>
          <p:cNvPicPr>
            <a:picLocks noChangeAspect="1"/>
          </p:cNvPicPr>
          <p:nvPr/>
        </p:nvPicPr>
        <p:blipFill rotWithShape="1">
          <a:blip r:embed="rId4"/>
          <a:srcRect l="11814" t="21341" r="72019" b="37508"/>
          <a:stretch/>
        </p:blipFill>
        <p:spPr>
          <a:xfrm>
            <a:off x="149087" y="197761"/>
            <a:ext cx="3299792" cy="2624727"/>
          </a:xfrm>
          <a:prstGeom prst="rect">
            <a:avLst/>
          </a:prstGeom>
        </p:spPr>
      </p:pic>
      <p:sp>
        <p:nvSpPr>
          <p:cNvPr id="14" name="Rectangle 13">
            <a:extLst>
              <a:ext uri="{FF2B5EF4-FFF2-40B4-BE49-F238E27FC236}">
                <a16:creationId xmlns:a16="http://schemas.microsoft.com/office/drawing/2014/main" id="{F7815FE1-B5F0-4AA6-8F89-3E0069828973}"/>
              </a:ext>
            </a:extLst>
          </p:cNvPr>
          <p:cNvSpPr/>
          <p:nvPr/>
        </p:nvSpPr>
        <p:spPr>
          <a:xfrm>
            <a:off x="0" y="5519595"/>
            <a:ext cx="12192000" cy="85578"/>
          </a:xfrm>
          <a:prstGeom prst="rect">
            <a:avLst/>
          </a:prstGeom>
          <a:solidFill>
            <a:srgbClr val="82BF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26" name="Picture 2">
            <a:extLst>
              <a:ext uri="{FF2B5EF4-FFF2-40B4-BE49-F238E27FC236}">
                <a16:creationId xmlns:a16="http://schemas.microsoft.com/office/drawing/2014/main" id="{7DF1A15B-C38B-4F71-B34B-6E2FA198B8FB}"/>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28593" b="35704"/>
          <a:stretch/>
        </p:blipFill>
        <p:spPr bwMode="auto">
          <a:xfrm>
            <a:off x="3523262" y="197761"/>
            <a:ext cx="3151577" cy="2624726"/>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descr="Text&#10;&#10;Description automatically generated">
            <a:extLst>
              <a:ext uri="{FF2B5EF4-FFF2-40B4-BE49-F238E27FC236}">
                <a16:creationId xmlns:a16="http://schemas.microsoft.com/office/drawing/2014/main" id="{FE01832A-8036-4289-889A-EA4FCEE2ECF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21818" y="5872782"/>
            <a:ext cx="1931505" cy="824860"/>
          </a:xfrm>
          <a:prstGeom prst="rect">
            <a:avLst/>
          </a:prstGeom>
        </p:spPr>
      </p:pic>
      <p:pic>
        <p:nvPicPr>
          <p:cNvPr id="2" name="Picture 2" descr="Leading the regional effort for quality employment and a highly-skilled workforce | Workforce Southwest Washington">
            <a:extLst>
              <a:ext uri="{FF2B5EF4-FFF2-40B4-BE49-F238E27FC236}">
                <a16:creationId xmlns:a16="http://schemas.microsoft.com/office/drawing/2014/main" id="{04F29C2F-3798-4BF0-9B5D-9A4B9AD2F2C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411442" y="5832903"/>
            <a:ext cx="3064315" cy="98733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C62B183A-1ED7-4CAC-90F5-AFCF46DE468F}"/>
              </a:ext>
            </a:extLst>
          </p:cNvPr>
          <p:cNvPicPr>
            <a:picLocks noChangeAspect="1"/>
          </p:cNvPicPr>
          <p:nvPr/>
        </p:nvPicPr>
        <p:blipFill rotWithShape="1">
          <a:blip r:embed="rId8"/>
          <a:srcRect b="9085"/>
          <a:stretch/>
        </p:blipFill>
        <p:spPr>
          <a:xfrm>
            <a:off x="147271" y="2898690"/>
            <a:ext cx="3299791" cy="2544416"/>
          </a:xfrm>
          <a:prstGeom prst="rect">
            <a:avLst/>
          </a:prstGeom>
        </p:spPr>
      </p:pic>
      <p:pic>
        <p:nvPicPr>
          <p:cNvPr id="9" name="Picture 8" descr="A group of people posing for a photo&#10;&#10;Description automatically generated">
            <a:extLst>
              <a:ext uri="{FF2B5EF4-FFF2-40B4-BE49-F238E27FC236}">
                <a16:creationId xmlns:a16="http://schemas.microsoft.com/office/drawing/2014/main" id="{7BEADC6F-8F1E-4D44-AF3C-E0AB29A67166}"/>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523262" y="2898690"/>
            <a:ext cx="3180520" cy="2544416"/>
          </a:xfrm>
          <a:prstGeom prst="rect">
            <a:avLst/>
          </a:prstGeom>
        </p:spPr>
      </p:pic>
    </p:spTree>
    <p:extLst>
      <p:ext uri="{BB962C8B-B14F-4D97-AF65-F5344CB8AC3E}">
        <p14:creationId xmlns:p14="http://schemas.microsoft.com/office/powerpoint/2010/main" val="4934342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AutoShape 3">
            <a:extLst>
              <a:ext uri="{FF2B5EF4-FFF2-40B4-BE49-F238E27FC236}">
                <a16:creationId xmlns:a16="http://schemas.microsoft.com/office/drawing/2014/main" id="{88C159BE-F85C-46CE-9C0B-51AF27D51ED4}"/>
              </a:ext>
            </a:extLst>
          </p:cNvPr>
          <p:cNvSpPr/>
          <p:nvPr/>
        </p:nvSpPr>
        <p:spPr>
          <a:xfrm>
            <a:off x="0" y="674546"/>
            <a:ext cx="12192000" cy="84545"/>
          </a:xfrm>
          <a:prstGeom prst="rect">
            <a:avLst/>
          </a:prstGeom>
          <a:solidFill>
            <a:srgbClr val="053D57"/>
          </a:solidFill>
        </p:spPr>
        <p:txBody>
          <a:bodyPr/>
          <a:lstStyle/>
          <a:p>
            <a:endParaRPr lang="en-US"/>
          </a:p>
        </p:txBody>
      </p:sp>
      <p:sp>
        <p:nvSpPr>
          <p:cNvPr id="9" name="TextBox 8">
            <a:extLst>
              <a:ext uri="{FF2B5EF4-FFF2-40B4-BE49-F238E27FC236}">
                <a16:creationId xmlns:a16="http://schemas.microsoft.com/office/drawing/2014/main" id="{CB937A2D-89CA-468E-B6F8-5FC9C54FE51B}"/>
              </a:ext>
            </a:extLst>
          </p:cNvPr>
          <p:cNvSpPr txBox="1"/>
          <p:nvPr/>
        </p:nvSpPr>
        <p:spPr>
          <a:xfrm>
            <a:off x="206406" y="65516"/>
            <a:ext cx="9869428" cy="556434"/>
          </a:xfrm>
          <a:prstGeom prst="rect">
            <a:avLst/>
          </a:prstGeom>
        </p:spPr>
        <p:txBody>
          <a:bodyPr wrap="square" lIns="0" tIns="0" rIns="0" bIns="0" rtlCol="0" anchor="t">
            <a:spAutoFit/>
          </a:bodyPr>
          <a:lstStyle/>
          <a:p>
            <a:pPr>
              <a:lnSpc>
                <a:spcPts val="4800"/>
              </a:lnSpc>
            </a:pPr>
            <a:r>
              <a:rPr lang="en-US" sz="2800" spc="143" dirty="0">
                <a:solidFill>
                  <a:schemeClr val="accent6">
                    <a:lumMod val="75000"/>
                  </a:schemeClr>
                </a:solidFill>
                <a:latin typeface="Arvo"/>
              </a:rPr>
              <a:t>Community College Enrollment</a:t>
            </a:r>
          </a:p>
        </p:txBody>
      </p:sp>
      <p:sp>
        <p:nvSpPr>
          <p:cNvPr id="13" name="TextBox 12">
            <a:extLst>
              <a:ext uri="{FF2B5EF4-FFF2-40B4-BE49-F238E27FC236}">
                <a16:creationId xmlns:a16="http://schemas.microsoft.com/office/drawing/2014/main" id="{F62E8C5E-96CA-460E-9AF9-C09A3561B8AB}"/>
              </a:ext>
            </a:extLst>
          </p:cNvPr>
          <p:cNvSpPr txBox="1"/>
          <p:nvPr/>
        </p:nvSpPr>
        <p:spPr>
          <a:xfrm>
            <a:off x="389635" y="937233"/>
            <a:ext cx="4904389" cy="307777"/>
          </a:xfrm>
          <a:prstGeom prst="rect">
            <a:avLst/>
          </a:prstGeom>
          <a:noFill/>
        </p:spPr>
        <p:txBody>
          <a:bodyPr wrap="square" rtlCol="0">
            <a:spAutoFit/>
          </a:bodyPr>
          <a:lstStyle/>
          <a:p>
            <a:r>
              <a:rPr lang="en-US" sz="1400" b="1" dirty="0"/>
              <a:t>Community College Enrollment, PVMA, 2007-2023</a:t>
            </a:r>
          </a:p>
        </p:txBody>
      </p:sp>
      <p:sp>
        <p:nvSpPr>
          <p:cNvPr id="6" name="TextBox 5">
            <a:extLst>
              <a:ext uri="{FF2B5EF4-FFF2-40B4-BE49-F238E27FC236}">
                <a16:creationId xmlns:a16="http://schemas.microsoft.com/office/drawing/2014/main" id="{67CD9111-7D26-4535-AC20-6967755B825E}"/>
              </a:ext>
            </a:extLst>
          </p:cNvPr>
          <p:cNvSpPr txBox="1"/>
          <p:nvPr/>
        </p:nvSpPr>
        <p:spPr>
          <a:xfrm>
            <a:off x="9011920" y="1335984"/>
            <a:ext cx="2529840" cy="1754326"/>
          </a:xfrm>
          <a:prstGeom prst="rect">
            <a:avLst/>
          </a:prstGeom>
          <a:noFill/>
        </p:spPr>
        <p:txBody>
          <a:bodyPr wrap="square" rtlCol="0">
            <a:spAutoFit/>
          </a:bodyPr>
          <a:lstStyle/>
          <a:p>
            <a:r>
              <a:rPr lang="en-US" dirty="0"/>
              <a:t>48% fewer students enrolled in community colleges in 2022-2023 from the peak of enrollment in 2009-2010.</a:t>
            </a:r>
          </a:p>
        </p:txBody>
      </p:sp>
      <p:pic>
        <p:nvPicPr>
          <p:cNvPr id="14" name="Picture 13">
            <a:extLst>
              <a:ext uri="{FF2B5EF4-FFF2-40B4-BE49-F238E27FC236}">
                <a16:creationId xmlns:a16="http://schemas.microsoft.com/office/drawing/2014/main" id="{CDD21046-2CEE-4D80-A227-6CC30F2FF0D8}"/>
              </a:ext>
            </a:extLst>
          </p:cNvPr>
          <p:cNvPicPr>
            <a:picLocks noChangeAspect="1"/>
          </p:cNvPicPr>
          <p:nvPr/>
        </p:nvPicPr>
        <p:blipFill>
          <a:blip r:embed="rId2"/>
          <a:stretch>
            <a:fillRect/>
          </a:stretch>
        </p:blipFill>
        <p:spPr>
          <a:xfrm>
            <a:off x="389635" y="1423152"/>
            <a:ext cx="8373644" cy="5296639"/>
          </a:xfrm>
          <a:prstGeom prst="rect">
            <a:avLst/>
          </a:prstGeom>
        </p:spPr>
      </p:pic>
    </p:spTree>
    <p:extLst>
      <p:ext uri="{BB962C8B-B14F-4D97-AF65-F5344CB8AC3E}">
        <p14:creationId xmlns:p14="http://schemas.microsoft.com/office/powerpoint/2010/main" val="2067409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AutoShape 3">
            <a:extLst>
              <a:ext uri="{FF2B5EF4-FFF2-40B4-BE49-F238E27FC236}">
                <a16:creationId xmlns:a16="http://schemas.microsoft.com/office/drawing/2014/main" id="{88C159BE-F85C-46CE-9C0B-51AF27D51ED4}"/>
              </a:ext>
            </a:extLst>
          </p:cNvPr>
          <p:cNvSpPr/>
          <p:nvPr/>
        </p:nvSpPr>
        <p:spPr>
          <a:xfrm>
            <a:off x="0" y="674546"/>
            <a:ext cx="12192000" cy="84545"/>
          </a:xfrm>
          <a:prstGeom prst="rect">
            <a:avLst/>
          </a:prstGeom>
          <a:solidFill>
            <a:srgbClr val="053D57"/>
          </a:solidFill>
        </p:spPr>
        <p:txBody>
          <a:bodyPr/>
          <a:lstStyle/>
          <a:p>
            <a:endParaRPr lang="en-US"/>
          </a:p>
        </p:txBody>
      </p:sp>
      <p:sp>
        <p:nvSpPr>
          <p:cNvPr id="9" name="TextBox 8">
            <a:extLst>
              <a:ext uri="{FF2B5EF4-FFF2-40B4-BE49-F238E27FC236}">
                <a16:creationId xmlns:a16="http://schemas.microsoft.com/office/drawing/2014/main" id="{CB937A2D-89CA-468E-B6F8-5FC9C54FE51B}"/>
              </a:ext>
            </a:extLst>
          </p:cNvPr>
          <p:cNvSpPr txBox="1"/>
          <p:nvPr/>
        </p:nvSpPr>
        <p:spPr>
          <a:xfrm>
            <a:off x="206406" y="65516"/>
            <a:ext cx="9869428" cy="556434"/>
          </a:xfrm>
          <a:prstGeom prst="rect">
            <a:avLst/>
          </a:prstGeom>
        </p:spPr>
        <p:txBody>
          <a:bodyPr wrap="square" lIns="0" tIns="0" rIns="0" bIns="0" rtlCol="0" anchor="t">
            <a:spAutoFit/>
          </a:bodyPr>
          <a:lstStyle/>
          <a:p>
            <a:pPr>
              <a:lnSpc>
                <a:spcPts val="4800"/>
              </a:lnSpc>
            </a:pPr>
            <a:r>
              <a:rPr lang="en-US" sz="2800" spc="143" dirty="0">
                <a:solidFill>
                  <a:schemeClr val="accent6">
                    <a:lumMod val="75000"/>
                  </a:schemeClr>
                </a:solidFill>
                <a:latin typeface="Arvo"/>
              </a:rPr>
              <a:t>Community College Enrollment</a:t>
            </a:r>
          </a:p>
        </p:txBody>
      </p:sp>
      <p:pic>
        <p:nvPicPr>
          <p:cNvPr id="4" name="Picture 3">
            <a:extLst>
              <a:ext uri="{FF2B5EF4-FFF2-40B4-BE49-F238E27FC236}">
                <a16:creationId xmlns:a16="http://schemas.microsoft.com/office/drawing/2014/main" id="{1E394335-DA16-4239-9538-13015B2E9875}"/>
              </a:ext>
            </a:extLst>
          </p:cNvPr>
          <p:cNvPicPr>
            <a:picLocks noChangeAspect="1"/>
          </p:cNvPicPr>
          <p:nvPr/>
        </p:nvPicPr>
        <p:blipFill>
          <a:blip r:embed="rId2"/>
          <a:stretch>
            <a:fillRect/>
          </a:stretch>
        </p:blipFill>
        <p:spPr>
          <a:xfrm>
            <a:off x="389635" y="1335984"/>
            <a:ext cx="8202170" cy="5344271"/>
          </a:xfrm>
          <a:prstGeom prst="rect">
            <a:avLst/>
          </a:prstGeom>
        </p:spPr>
      </p:pic>
      <p:sp>
        <p:nvSpPr>
          <p:cNvPr id="13" name="TextBox 12">
            <a:extLst>
              <a:ext uri="{FF2B5EF4-FFF2-40B4-BE49-F238E27FC236}">
                <a16:creationId xmlns:a16="http://schemas.microsoft.com/office/drawing/2014/main" id="{F62E8C5E-96CA-460E-9AF9-C09A3561B8AB}"/>
              </a:ext>
            </a:extLst>
          </p:cNvPr>
          <p:cNvSpPr txBox="1"/>
          <p:nvPr/>
        </p:nvSpPr>
        <p:spPr>
          <a:xfrm>
            <a:off x="389635" y="937233"/>
            <a:ext cx="4904389" cy="307777"/>
          </a:xfrm>
          <a:prstGeom prst="rect">
            <a:avLst/>
          </a:prstGeom>
          <a:noFill/>
        </p:spPr>
        <p:txBody>
          <a:bodyPr wrap="square" rtlCol="0">
            <a:spAutoFit/>
          </a:bodyPr>
          <a:lstStyle/>
          <a:p>
            <a:r>
              <a:rPr lang="en-US" sz="1400" b="1" dirty="0"/>
              <a:t>Community College Enrollment, by Age, PVMA, 2015-2023</a:t>
            </a:r>
          </a:p>
        </p:txBody>
      </p:sp>
      <p:sp>
        <p:nvSpPr>
          <p:cNvPr id="6" name="TextBox 5">
            <a:extLst>
              <a:ext uri="{FF2B5EF4-FFF2-40B4-BE49-F238E27FC236}">
                <a16:creationId xmlns:a16="http://schemas.microsoft.com/office/drawing/2014/main" id="{67CD9111-7D26-4535-AC20-6967755B825E}"/>
              </a:ext>
            </a:extLst>
          </p:cNvPr>
          <p:cNvSpPr txBox="1"/>
          <p:nvPr/>
        </p:nvSpPr>
        <p:spPr>
          <a:xfrm>
            <a:off x="9011920" y="1335984"/>
            <a:ext cx="2529840" cy="2308324"/>
          </a:xfrm>
          <a:prstGeom prst="rect">
            <a:avLst/>
          </a:prstGeom>
          <a:noFill/>
        </p:spPr>
        <p:txBody>
          <a:bodyPr wrap="square" rtlCol="0">
            <a:spAutoFit/>
          </a:bodyPr>
          <a:lstStyle/>
          <a:p>
            <a:r>
              <a:rPr lang="en-US" dirty="0"/>
              <a:t>The number of students 24 years or younger enrolled in regional community colleges declined 26% between the 2007-2008 academic year and the 2022-2023 academic year.</a:t>
            </a:r>
          </a:p>
        </p:txBody>
      </p:sp>
    </p:spTree>
    <p:extLst>
      <p:ext uri="{BB962C8B-B14F-4D97-AF65-F5344CB8AC3E}">
        <p14:creationId xmlns:p14="http://schemas.microsoft.com/office/powerpoint/2010/main" val="37587946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4884197" y="4407971"/>
            <a:ext cx="7307803" cy="2450029"/>
          </a:xfrm>
          <a:prstGeom prst="rect">
            <a:avLst/>
          </a:prstGeom>
          <a:solidFill>
            <a:srgbClr val="82BF3D"/>
          </a:solidFill>
        </p:spPr>
        <p:txBody>
          <a:bodyPr/>
          <a:lstStyle/>
          <a:p>
            <a:endParaRPr lang="en-US"/>
          </a:p>
        </p:txBody>
      </p:sp>
      <p:sp>
        <p:nvSpPr>
          <p:cNvPr id="3" name="AutoShape 3"/>
          <p:cNvSpPr/>
          <p:nvPr/>
        </p:nvSpPr>
        <p:spPr>
          <a:xfrm>
            <a:off x="0" y="624840"/>
            <a:ext cx="12192000" cy="137160"/>
          </a:xfrm>
          <a:prstGeom prst="rect">
            <a:avLst/>
          </a:prstGeom>
          <a:solidFill>
            <a:srgbClr val="053D57"/>
          </a:solidFill>
        </p:spPr>
        <p:txBody>
          <a:bodyPr/>
          <a:lstStyle/>
          <a:p>
            <a:endParaRPr lang="en-US"/>
          </a:p>
        </p:txBody>
      </p:sp>
      <p:sp>
        <p:nvSpPr>
          <p:cNvPr id="8" name="TextBox 8"/>
          <p:cNvSpPr txBox="1"/>
          <p:nvPr/>
        </p:nvSpPr>
        <p:spPr>
          <a:xfrm>
            <a:off x="7542478" y="979577"/>
            <a:ext cx="4417960" cy="1453796"/>
          </a:xfrm>
          <a:prstGeom prst="rect">
            <a:avLst/>
          </a:prstGeom>
        </p:spPr>
        <p:txBody>
          <a:bodyPr lIns="0" tIns="0" rIns="0" bIns="0" rtlCol="0" anchor="t">
            <a:spAutoFit/>
          </a:bodyPr>
          <a:lstStyle/>
          <a:p>
            <a:pPr algn="r">
              <a:lnSpc>
                <a:spcPts val="3726"/>
              </a:lnSpc>
              <a:spcBef>
                <a:spcPts val="600"/>
              </a:spcBef>
            </a:pPr>
            <a:r>
              <a:rPr lang="en-US" sz="4400" spc="143" dirty="0">
                <a:solidFill>
                  <a:srgbClr val="053D57"/>
                </a:solidFill>
                <a:latin typeface="Arvo"/>
              </a:rPr>
              <a:t>Labor Force Participation &amp; Unemployment</a:t>
            </a:r>
          </a:p>
        </p:txBody>
      </p:sp>
      <p:sp>
        <p:nvSpPr>
          <p:cNvPr id="9" name="TextBox 9"/>
          <p:cNvSpPr txBox="1"/>
          <p:nvPr/>
        </p:nvSpPr>
        <p:spPr>
          <a:xfrm>
            <a:off x="8503920" y="5141811"/>
            <a:ext cx="3002280" cy="1506053"/>
          </a:xfrm>
          <a:prstGeom prst="rect">
            <a:avLst/>
          </a:prstGeom>
        </p:spPr>
        <p:txBody>
          <a:bodyPr wrap="square" lIns="0" tIns="0" rIns="0" bIns="0" rtlCol="0" anchor="t">
            <a:spAutoFit/>
          </a:bodyPr>
          <a:lstStyle/>
          <a:p>
            <a:pPr algn="r">
              <a:lnSpc>
                <a:spcPts val="3000"/>
              </a:lnSpc>
            </a:pPr>
            <a:r>
              <a:rPr lang="en-US" sz="2000" spc="20" dirty="0">
                <a:solidFill>
                  <a:srgbClr val="2C341F"/>
                </a:solidFill>
                <a:latin typeface="Montserrat Light"/>
              </a:rPr>
              <a:t>Youth participation in the labor force is down while youth unemployment is up.</a:t>
            </a:r>
          </a:p>
        </p:txBody>
      </p:sp>
      <p:pic>
        <p:nvPicPr>
          <p:cNvPr id="7" name="Picture 6" descr="A group of people posing for a photo&#10;&#10;Description automatically generated">
            <a:extLst>
              <a:ext uri="{FF2B5EF4-FFF2-40B4-BE49-F238E27FC236}">
                <a16:creationId xmlns:a16="http://schemas.microsoft.com/office/drawing/2014/main" id="{5D1878A6-1D1F-43C8-B2DC-7CBA3FDA838D}"/>
              </a:ext>
            </a:extLst>
          </p:cNvPr>
          <p:cNvPicPr>
            <a:picLocks noChangeAspect="1"/>
          </p:cNvPicPr>
          <p:nvPr/>
        </p:nvPicPr>
        <p:blipFill rotWithShape="1">
          <a:blip r:embed="rId3">
            <a:extLst>
              <a:ext uri="{28A0092B-C50C-407E-A947-70E740481C1C}">
                <a14:useLocalDpi xmlns:a14="http://schemas.microsoft.com/office/drawing/2010/main" val="0"/>
              </a:ext>
            </a:extLst>
          </a:blip>
          <a:srcRect l="4417"/>
          <a:stretch/>
        </p:blipFill>
        <p:spPr>
          <a:xfrm>
            <a:off x="231562" y="357054"/>
            <a:ext cx="7685352" cy="5363025"/>
          </a:xfrm>
          <a:prstGeom prst="rect">
            <a:avLst/>
          </a:prstGeom>
        </p:spPr>
      </p:pic>
    </p:spTree>
    <p:extLst>
      <p:ext uri="{BB962C8B-B14F-4D97-AF65-F5344CB8AC3E}">
        <p14:creationId xmlns:p14="http://schemas.microsoft.com/office/powerpoint/2010/main" val="27074568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AutoShape 3">
            <a:extLst>
              <a:ext uri="{FF2B5EF4-FFF2-40B4-BE49-F238E27FC236}">
                <a16:creationId xmlns:a16="http://schemas.microsoft.com/office/drawing/2014/main" id="{88C159BE-F85C-46CE-9C0B-51AF27D51ED4}"/>
              </a:ext>
            </a:extLst>
          </p:cNvPr>
          <p:cNvSpPr/>
          <p:nvPr/>
        </p:nvSpPr>
        <p:spPr>
          <a:xfrm>
            <a:off x="0" y="674546"/>
            <a:ext cx="12192000" cy="84545"/>
          </a:xfrm>
          <a:prstGeom prst="rect">
            <a:avLst/>
          </a:prstGeom>
          <a:solidFill>
            <a:srgbClr val="053D57"/>
          </a:solidFill>
        </p:spPr>
        <p:txBody>
          <a:bodyPr/>
          <a:lstStyle/>
          <a:p>
            <a:endParaRPr lang="en-US"/>
          </a:p>
        </p:txBody>
      </p:sp>
      <p:sp>
        <p:nvSpPr>
          <p:cNvPr id="13" name="TextBox 12">
            <a:extLst>
              <a:ext uri="{FF2B5EF4-FFF2-40B4-BE49-F238E27FC236}">
                <a16:creationId xmlns:a16="http://schemas.microsoft.com/office/drawing/2014/main" id="{F62E8C5E-96CA-460E-9AF9-C09A3561B8AB}"/>
              </a:ext>
            </a:extLst>
          </p:cNvPr>
          <p:cNvSpPr txBox="1"/>
          <p:nvPr/>
        </p:nvSpPr>
        <p:spPr>
          <a:xfrm>
            <a:off x="482563" y="937232"/>
            <a:ext cx="4904389" cy="523220"/>
          </a:xfrm>
          <a:prstGeom prst="rect">
            <a:avLst/>
          </a:prstGeom>
          <a:noFill/>
        </p:spPr>
        <p:txBody>
          <a:bodyPr wrap="square" rtlCol="0">
            <a:spAutoFit/>
          </a:bodyPr>
          <a:lstStyle/>
          <a:p>
            <a:r>
              <a:rPr lang="en-US" sz="1400" b="1" dirty="0"/>
              <a:t>Labor Force Participation Among Opportunity Youth, PVMA, 2022</a:t>
            </a:r>
          </a:p>
        </p:txBody>
      </p:sp>
      <p:pic>
        <p:nvPicPr>
          <p:cNvPr id="3" name="Picture 2">
            <a:extLst>
              <a:ext uri="{FF2B5EF4-FFF2-40B4-BE49-F238E27FC236}">
                <a16:creationId xmlns:a16="http://schemas.microsoft.com/office/drawing/2014/main" id="{B93F2C8C-A701-4631-B542-04FBE00774BA}"/>
              </a:ext>
            </a:extLst>
          </p:cNvPr>
          <p:cNvPicPr>
            <a:picLocks noChangeAspect="1"/>
          </p:cNvPicPr>
          <p:nvPr/>
        </p:nvPicPr>
        <p:blipFill>
          <a:blip r:embed="rId2"/>
          <a:stretch>
            <a:fillRect/>
          </a:stretch>
        </p:blipFill>
        <p:spPr>
          <a:xfrm>
            <a:off x="450596" y="1460452"/>
            <a:ext cx="4747009" cy="1968547"/>
          </a:xfrm>
          <a:prstGeom prst="rect">
            <a:avLst/>
          </a:prstGeom>
        </p:spPr>
      </p:pic>
      <p:pic>
        <p:nvPicPr>
          <p:cNvPr id="7" name="Picture 6">
            <a:extLst>
              <a:ext uri="{FF2B5EF4-FFF2-40B4-BE49-F238E27FC236}">
                <a16:creationId xmlns:a16="http://schemas.microsoft.com/office/drawing/2014/main" id="{9285E948-022D-44A5-914C-99AE5862FB23}"/>
              </a:ext>
            </a:extLst>
          </p:cNvPr>
          <p:cNvPicPr>
            <a:picLocks noChangeAspect="1"/>
          </p:cNvPicPr>
          <p:nvPr/>
        </p:nvPicPr>
        <p:blipFill>
          <a:blip r:embed="rId3"/>
          <a:stretch>
            <a:fillRect/>
          </a:stretch>
        </p:blipFill>
        <p:spPr>
          <a:xfrm>
            <a:off x="482563" y="4095623"/>
            <a:ext cx="4811461" cy="2603850"/>
          </a:xfrm>
          <a:prstGeom prst="rect">
            <a:avLst/>
          </a:prstGeom>
        </p:spPr>
      </p:pic>
      <p:sp>
        <p:nvSpPr>
          <p:cNvPr id="11" name="TextBox 10">
            <a:extLst>
              <a:ext uri="{FF2B5EF4-FFF2-40B4-BE49-F238E27FC236}">
                <a16:creationId xmlns:a16="http://schemas.microsoft.com/office/drawing/2014/main" id="{7A0B4389-EBEA-4696-A400-CD4D6C601713}"/>
              </a:ext>
            </a:extLst>
          </p:cNvPr>
          <p:cNvSpPr txBox="1"/>
          <p:nvPr/>
        </p:nvSpPr>
        <p:spPr>
          <a:xfrm>
            <a:off x="450596" y="3622898"/>
            <a:ext cx="4904389" cy="523220"/>
          </a:xfrm>
          <a:prstGeom prst="rect">
            <a:avLst/>
          </a:prstGeom>
          <a:noFill/>
        </p:spPr>
        <p:txBody>
          <a:bodyPr wrap="square" rtlCol="0">
            <a:spAutoFit/>
          </a:bodyPr>
          <a:lstStyle/>
          <a:p>
            <a:r>
              <a:rPr lang="en-US" sz="1400" b="1" dirty="0"/>
              <a:t>Annual Wages for Youth Not in School, by Level of Employment Status, PVMA, 2022</a:t>
            </a:r>
          </a:p>
        </p:txBody>
      </p:sp>
      <p:sp>
        <p:nvSpPr>
          <p:cNvPr id="10" name="TextBox 9">
            <a:extLst>
              <a:ext uri="{FF2B5EF4-FFF2-40B4-BE49-F238E27FC236}">
                <a16:creationId xmlns:a16="http://schemas.microsoft.com/office/drawing/2014/main" id="{096C3E95-7178-48DB-A362-B0A613BF0874}"/>
              </a:ext>
            </a:extLst>
          </p:cNvPr>
          <p:cNvSpPr txBox="1"/>
          <p:nvPr/>
        </p:nvSpPr>
        <p:spPr>
          <a:xfrm>
            <a:off x="206406" y="65516"/>
            <a:ext cx="9869428" cy="556434"/>
          </a:xfrm>
          <a:prstGeom prst="rect">
            <a:avLst/>
          </a:prstGeom>
        </p:spPr>
        <p:txBody>
          <a:bodyPr wrap="square" lIns="0" tIns="0" rIns="0" bIns="0" rtlCol="0" anchor="t">
            <a:spAutoFit/>
          </a:bodyPr>
          <a:lstStyle/>
          <a:p>
            <a:pPr>
              <a:lnSpc>
                <a:spcPts val="4800"/>
              </a:lnSpc>
            </a:pPr>
            <a:r>
              <a:rPr lang="en-US" sz="2800" spc="143" dirty="0">
                <a:solidFill>
                  <a:schemeClr val="accent6">
                    <a:lumMod val="75000"/>
                  </a:schemeClr>
                </a:solidFill>
                <a:latin typeface="Arvo"/>
              </a:rPr>
              <a:t>Labor Force Participation &amp; Unemployment</a:t>
            </a:r>
          </a:p>
        </p:txBody>
      </p:sp>
      <p:sp>
        <p:nvSpPr>
          <p:cNvPr id="2" name="TextBox 1">
            <a:extLst>
              <a:ext uri="{FF2B5EF4-FFF2-40B4-BE49-F238E27FC236}">
                <a16:creationId xmlns:a16="http://schemas.microsoft.com/office/drawing/2014/main" id="{D97A000A-56F2-4373-9655-FD5C2CB584D3}"/>
              </a:ext>
            </a:extLst>
          </p:cNvPr>
          <p:cNvSpPr txBox="1"/>
          <p:nvPr/>
        </p:nvSpPr>
        <p:spPr>
          <a:xfrm>
            <a:off x="6095998" y="1002712"/>
            <a:ext cx="5899163" cy="3139321"/>
          </a:xfrm>
          <a:prstGeom prst="rect">
            <a:avLst/>
          </a:prstGeom>
          <a:noFill/>
        </p:spPr>
        <p:txBody>
          <a:bodyPr wrap="square" rtlCol="0">
            <a:spAutoFit/>
          </a:bodyPr>
          <a:lstStyle/>
          <a:p>
            <a:pPr marL="285750" indent="-285750">
              <a:buFont typeface="Arial" panose="020B0604020202020204" pitchFamily="34" charset="0"/>
              <a:buChar char="•"/>
            </a:pPr>
            <a:r>
              <a:rPr lang="en-US" dirty="0"/>
              <a:t>71% of all opportunity youth were not in the labor force</a:t>
            </a:r>
          </a:p>
          <a:p>
            <a:r>
              <a:rPr lang="en-US" dirty="0"/>
              <a:t>This represented a three-point increase from 2016 and a thirteen-percentage point increase in share compared to 2014, when 61% of opportunity youth were estimated to be out of the labor force. </a:t>
            </a:r>
          </a:p>
          <a:p>
            <a:endParaRPr lang="en-US" dirty="0"/>
          </a:p>
          <a:p>
            <a:r>
              <a:rPr lang="en-US" dirty="0"/>
              <a:t>Since 2019 there are</a:t>
            </a:r>
          </a:p>
          <a:p>
            <a:pPr marL="285750" indent="-285750">
              <a:buFont typeface="Arial" panose="020B0604020202020204" pitchFamily="34" charset="0"/>
              <a:buChar char="•"/>
            </a:pPr>
            <a:r>
              <a:rPr lang="en-US" dirty="0"/>
              <a:t>5% fewer jobs in Arts, Entertainment, and Recreation</a:t>
            </a:r>
          </a:p>
          <a:p>
            <a:pPr marL="285750" indent="-285750">
              <a:buFont typeface="Arial" panose="020B0604020202020204" pitchFamily="34" charset="0"/>
              <a:buChar char="•"/>
            </a:pPr>
            <a:r>
              <a:rPr lang="en-US" dirty="0"/>
              <a:t>6% fewer jobs in Accommodations and Food Services</a:t>
            </a:r>
          </a:p>
          <a:p>
            <a:pPr marL="285750" indent="-285750">
              <a:buFont typeface="Arial" panose="020B0604020202020204" pitchFamily="34" charset="0"/>
              <a:buChar char="•"/>
            </a:pPr>
            <a:r>
              <a:rPr lang="en-US" dirty="0"/>
              <a:t>2% fewer jobs in Retail Sales</a:t>
            </a:r>
          </a:p>
          <a:p>
            <a:pPr marL="285750" indent="-285750">
              <a:buFont typeface="Arial" panose="020B0604020202020204" pitchFamily="34" charset="0"/>
              <a:buChar char="•"/>
            </a:pPr>
            <a:endParaRPr lang="en-US" dirty="0"/>
          </a:p>
        </p:txBody>
      </p:sp>
      <p:sp>
        <p:nvSpPr>
          <p:cNvPr id="12" name="AutoShape 3">
            <a:extLst>
              <a:ext uri="{FF2B5EF4-FFF2-40B4-BE49-F238E27FC236}">
                <a16:creationId xmlns:a16="http://schemas.microsoft.com/office/drawing/2014/main" id="{E19B7A03-1F6D-4219-A6D7-409F8309061C}"/>
              </a:ext>
            </a:extLst>
          </p:cNvPr>
          <p:cNvSpPr/>
          <p:nvPr/>
        </p:nvSpPr>
        <p:spPr>
          <a:xfrm rot="5400000">
            <a:off x="3026901" y="3619001"/>
            <a:ext cx="5429148" cy="65611"/>
          </a:xfrm>
          <a:prstGeom prst="rect">
            <a:avLst/>
          </a:prstGeom>
          <a:solidFill>
            <a:srgbClr val="053D57"/>
          </a:solidFill>
        </p:spPr>
        <p:txBody>
          <a:bodyPr/>
          <a:lstStyle/>
          <a:p>
            <a:endParaRPr lang="en-US"/>
          </a:p>
        </p:txBody>
      </p:sp>
    </p:spTree>
    <p:extLst>
      <p:ext uri="{BB962C8B-B14F-4D97-AF65-F5344CB8AC3E}">
        <p14:creationId xmlns:p14="http://schemas.microsoft.com/office/powerpoint/2010/main" val="23573296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4884197" y="4407971"/>
            <a:ext cx="7307803" cy="2450029"/>
          </a:xfrm>
          <a:prstGeom prst="rect">
            <a:avLst/>
          </a:prstGeom>
          <a:solidFill>
            <a:srgbClr val="82BF3D"/>
          </a:solidFill>
        </p:spPr>
        <p:txBody>
          <a:bodyPr/>
          <a:lstStyle/>
          <a:p>
            <a:endParaRPr lang="en-US"/>
          </a:p>
        </p:txBody>
      </p:sp>
      <p:sp>
        <p:nvSpPr>
          <p:cNvPr id="3" name="AutoShape 3"/>
          <p:cNvSpPr/>
          <p:nvPr/>
        </p:nvSpPr>
        <p:spPr>
          <a:xfrm>
            <a:off x="0" y="751840"/>
            <a:ext cx="12192000" cy="142239"/>
          </a:xfrm>
          <a:prstGeom prst="rect">
            <a:avLst/>
          </a:prstGeom>
          <a:solidFill>
            <a:srgbClr val="053D57"/>
          </a:solidFill>
        </p:spPr>
        <p:txBody>
          <a:bodyPr/>
          <a:lstStyle/>
          <a:p>
            <a:endParaRPr lang="en-US"/>
          </a:p>
        </p:txBody>
      </p:sp>
      <p:sp>
        <p:nvSpPr>
          <p:cNvPr id="8" name="TextBox 8"/>
          <p:cNvSpPr txBox="1"/>
          <p:nvPr/>
        </p:nvSpPr>
        <p:spPr>
          <a:xfrm>
            <a:off x="7088240" y="1025797"/>
            <a:ext cx="4417960" cy="504818"/>
          </a:xfrm>
          <a:prstGeom prst="rect">
            <a:avLst/>
          </a:prstGeom>
        </p:spPr>
        <p:txBody>
          <a:bodyPr lIns="0" tIns="0" rIns="0" bIns="0" rtlCol="0" anchor="t">
            <a:spAutoFit/>
          </a:bodyPr>
          <a:lstStyle/>
          <a:p>
            <a:pPr algn="r">
              <a:lnSpc>
                <a:spcPts val="3726"/>
              </a:lnSpc>
            </a:pPr>
            <a:r>
              <a:rPr lang="en-US" sz="4400" spc="143" dirty="0">
                <a:solidFill>
                  <a:srgbClr val="053D57"/>
                </a:solidFill>
                <a:latin typeface="Arvo"/>
              </a:rPr>
              <a:t>Caregiving Youth</a:t>
            </a:r>
          </a:p>
        </p:txBody>
      </p:sp>
      <p:sp>
        <p:nvSpPr>
          <p:cNvPr id="9" name="TextBox 9"/>
          <p:cNvSpPr txBox="1"/>
          <p:nvPr/>
        </p:nvSpPr>
        <p:spPr>
          <a:xfrm>
            <a:off x="7088240" y="5141811"/>
            <a:ext cx="4417960" cy="1506053"/>
          </a:xfrm>
          <a:prstGeom prst="rect">
            <a:avLst/>
          </a:prstGeom>
        </p:spPr>
        <p:txBody>
          <a:bodyPr lIns="0" tIns="0" rIns="0" bIns="0" rtlCol="0" anchor="t">
            <a:spAutoFit/>
          </a:bodyPr>
          <a:lstStyle/>
          <a:p>
            <a:pPr algn="r">
              <a:lnSpc>
                <a:spcPts val="3000"/>
              </a:lnSpc>
            </a:pPr>
            <a:r>
              <a:rPr lang="en-US" sz="2000" spc="20" dirty="0">
                <a:solidFill>
                  <a:srgbClr val="2C341F"/>
                </a:solidFill>
                <a:latin typeface="Montserrat Light"/>
              </a:rPr>
              <a:t>Balancing the demands of caregiving with education and paid labor</a:t>
            </a:r>
          </a:p>
          <a:p>
            <a:pPr algn="r">
              <a:lnSpc>
                <a:spcPts val="3000"/>
              </a:lnSpc>
            </a:pPr>
            <a:endParaRPr lang="en-US" sz="2000" spc="20" dirty="0">
              <a:solidFill>
                <a:srgbClr val="2C341F"/>
              </a:solidFill>
              <a:latin typeface="Montserrat Light"/>
            </a:endParaRPr>
          </a:p>
        </p:txBody>
      </p:sp>
      <p:pic>
        <p:nvPicPr>
          <p:cNvPr id="5" name="Picture 4">
            <a:extLst>
              <a:ext uri="{FF2B5EF4-FFF2-40B4-BE49-F238E27FC236}">
                <a16:creationId xmlns:a16="http://schemas.microsoft.com/office/drawing/2014/main" id="{90F20DC4-848A-427C-9A04-B4C0910581E8}"/>
              </a:ext>
            </a:extLst>
          </p:cNvPr>
          <p:cNvPicPr>
            <a:picLocks noChangeAspect="1"/>
          </p:cNvPicPr>
          <p:nvPr/>
        </p:nvPicPr>
        <p:blipFill rotWithShape="1">
          <a:blip r:embed="rId2"/>
          <a:srcRect r="803" b="1263"/>
          <a:stretch/>
        </p:blipFill>
        <p:spPr>
          <a:xfrm>
            <a:off x="486102" y="283069"/>
            <a:ext cx="5776111" cy="6138751"/>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3"/>
          <p:cNvSpPr/>
          <p:nvPr/>
        </p:nvSpPr>
        <p:spPr>
          <a:xfrm>
            <a:off x="0" y="674546"/>
            <a:ext cx="12192000" cy="84545"/>
          </a:xfrm>
          <a:prstGeom prst="rect">
            <a:avLst/>
          </a:prstGeom>
          <a:solidFill>
            <a:srgbClr val="053D57"/>
          </a:solidFill>
        </p:spPr>
        <p:txBody>
          <a:bodyPr/>
          <a:lstStyle/>
          <a:p>
            <a:endParaRPr lang="en-US"/>
          </a:p>
        </p:txBody>
      </p:sp>
      <p:sp>
        <p:nvSpPr>
          <p:cNvPr id="2" name="TextBox 1">
            <a:extLst>
              <a:ext uri="{FF2B5EF4-FFF2-40B4-BE49-F238E27FC236}">
                <a16:creationId xmlns:a16="http://schemas.microsoft.com/office/drawing/2014/main" id="{D81B57B5-F84A-3783-0CFD-90133AFCC02A}"/>
              </a:ext>
            </a:extLst>
          </p:cNvPr>
          <p:cNvSpPr txBox="1"/>
          <p:nvPr/>
        </p:nvSpPr>
        <p:spPr>
          <a:xfrm>
            <a:off x="206406" y="65516"/>
            <a:ext cx="9869428" cy="556434"/>
          </a:xfrm>
          <a:prstGeom prst="rect">
            <a:avLst/>
          </a:prstGeom>
        </p:spPr>
        <p:txBody>
          <a:bodyPr wrap="square" lIns="0" tIns="0" rIns="0" bIns="0" rtlCol="0" anchor="t">
            <a:spAutoFit/>
          </a:bodyPr>
          <a:lstStyle/>
          <a:p>
            <a:pPr>
              <a:lnSpc>
                <a:spcPts val="4800"/>
              </a:lnSpc>
            </a:pPr>
            <a:r>
              <a:rPr lang="en-US" sz="2800" spc="143" dirty="0">
                <a:solidFill>
                  <a:schemeClr val="accent6">
                    <a:lumMod val="75000"/>
                  </a:schemeClr>
                </a:solidFill>
                <a:latin typeface="Arvo"/>
              </a:rPr>
              <a:t>Caregiving Youth</a:t>
            </a:r>
          </a:p>
        </p:txBody>
      </p:sp>
      <p:pic>
        <p:nvPicPr>
          <p:cNvPr id="5" name="Picture 4">
            <a:extLst>
              <a:ext uri="{FF2B5EF4-FFF2-40B4-BE49-F238E27FC236}">
                <a16:creationId xmlns:a16="http://schemas.microsoft.com/office/drawing/2014/main" id="{5D290414-094A-4D29-9707-60F6EE367874}"/>
              </a:ext>
            </a:extLst>
          </p:cNvPr>
          <p:cNvPicPr>
            <a:picLocks noChangeAspect="1"/>
          </p:cNvPicPr>
          <p:nvPr/>
        </p:nvPicPr>
        <p:blipFill>
          <a:blip r:embed="rId3"/>
          <a:stretch>
            <a:fillRect/>
          </a:stretch>
        </p:blipFill>
        <p:spPr>
          <a:xfrm>
            <a:off x="335280" y="1711940"/>
            <a:ext cx="4328160" cy="4218050"/>
          </a:xfrm>
          <a:prstGeom prst="rect">
            <a:avLst/>
          </a:prstGeom>
        </p:spPr>
      </p:pic>
      <p:sp>
        <p:nvSpPr>
          <p:cNvPr id="6" name="TextBox 5">
            <a:extLst>
              <a:ext uri="{FF2B5EF4-FFF2-40B4-BE49-F238E27FC236}">
                <a16:creationId xmlns:a16="http://schemas.microsoft.com/office/drawing/2014/main" id="{1181F780-8C47-4A8C-AB9A-BEA69365C4B5}"/>
              </a:ext>
            </a:extLst>
          </p:cNvPr>
          <p:cNvSpPr txBox="1"/>
          <p:nvPr/>
        </p:nvSpPr>
        <p:spPr>
          <a:xfrm>
            <a:off x="335280" y="1188720"/>
            <a:ext cx="4246880" cy="523220"/>
          </a:xfrm>
          <a:prstGeom prst="rect">
            <a:avLst/>
          </a:prstGeom>
          <a:noFill/>
        </p:spPr>
        <p:txBody>
          <a:bodyPr wrap="square" rtlCol="0">
            <a:spAutoFit/>
          </a:bodyPr>
          <a:lstStyle/>
          <a:p>
            <a:r>
              <a:rPr lang="en-US" sz="1400" b="1" dirty="0"/>
              <a:t>Opportunity Youth Females by Household Type and Own Children in the Household, PVMA, 2022</a:t>
            </a:r>
          </a:p>
        </p:txBody>
      </p:sp>
      <p:sp>
        <p:nvSpPr>
          <p:cNvPr id="7" name="AutoShape 3">
            <a:extLst>
              <a:ext uri="{FF2B5EF4-FFF2-40B4-BE49-F238E27FC236}">
                <a16:creationId xmlns:a16="http://schemas.microsoft.com/office/drawing/2014/main" id="{925D1EFB-775D-4046-ACAC-E8CC83149CAD}"/>
              </a:ext>
            </a:extLst>
          </p:cNvPr>
          <p:cNvSpPr/>
          <p:nvPr/>
        </p:nvSpPr>
        <p:spPr>
          <a:xfrm rot="5400000">
            <a:off x="2312300" y="3616669"/>
            <a:ext cx="5429148" cy="65611"/>
          </a:xfrm>
          <a:prstGeom prst="rect">
            <a:avLst/>
          </a:prstGeom>
          <a:solidFill>
            <a:srgbClr val="053D57"/>
          </a:solidFill>
        </p:spPr>
        <p:txBody>
          <a:bodyPr/>
          <a:lstStyle/>
          <a:p>
            <a:endParaRPr lang="en-US"/>
          </a:p>
        </p:txBody>
      </p:sp>
      <p:sp>
        <p:nvSpPr>
          <p:cNvPr id="8" name="TextBox 7">
            <a:extLst>
              <a:ext uri="{FF2B5EF4-FFF2-40B4-BE49-F238E27FC236}">
                <a16:creationId xmlns:a16="http://schemas.microsoft.com/office/drawing/2014/main" id="{40554E5E-8EA9-41B4-BF1C-35D5F2DE5627}"/>
              </a:ext>
            </a:extLst>
          </p:cNvPr>
          <p:cNvSpPr txBox="1"/>
          <p:nvPr/>
        </p:nvSpPr>
        <p:spPr>
          <a:xfrm>
            <a:off x="5390308" y="1188720"/>
            <a:ext cx="6057521" cy="3139321"/>
          </a:xfrm>
          <a:prstGeom prst="rect">
            <a:avLst/>
          </a:prstGeom>
          <a:noFill/>
        </p:spPr>
        <p:txBody>
          <a:bodyPr wrap="square" rtlCol="0">
            <a:spAutoFit/>
          </a:bodyPr>
          <a:lstStyle/>
          <a:p>
            <a:pPr marL="285750" indent="-285750">
              <a:buFont typeface="Arial" panose="020B0604020202020204" pitchFamily="34" charset="0"/>
              <a:buChar char="•"/>
            </a:pPr>
            <a:r>
              <a:rPr lang="en-US" dirty="0"/>
              <a:t>23% of female opportunity youth (2,700) lived with their own children in 2022.</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For teens who do become parents, the chance of becoming an opportunity youth is high. 57% (2,200) of the female youth aged 16 to 24 who gave birth during the past year, were opportunity youth.</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60% of single mother households in Oregon and 80% of single mother households in Washington do not earn enough to make ends meet.</a:t>
            </a:r>
          </a:p>
        </p:txBody>
      </p:sp>
    </p:spTree>
    <p:extLst>
      <p:ext uri="{BB962C8B-B14F-4D97-AF65-F5344CB8AC3E}">
        <p14:creationId xmlns:p14="http://schemas.microsoft.com/office/powerpoint/2010/main" val="34823439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4884197" y="4407971"/>
            <a:ext cx="7307803" cy="2450029"/>
          </a:xfrm>
          <a:prstGeom prst="rect">
            <a:avLst/>
          </a:prstGeom>
          <a:solidFill>
            <a:srgbClr val="82BF3D"/>
          </a:solidFill>
        </p:spPr>
        <p:txBody>
          <a:bodyPr/>
          <a:lstStyle/>
          <a:p>
            <a:endParaRPr lang="en-US"/>
          </a:p>
        </p:txBody>
      </p:sp>
      <p:sp>
        <p:nvSpPr>
          <p:cNvPr id="3" name="AutoShape 3"/>
          <p:cNvSpPr/>
          <p:nvPr/>
        </p:nvSpPr>
        <p:spPr>
          <a:xfrm>
            <a:off x="0" y="674546"/>
            <a:ext cx="12192000" cy="178894"/>
          </a:xfrm>
          <a:prstGeom prst="rect">
            <a:avLst/>
          </a:prstGeom>
          <a:solidFill>
            <a:srgbClr val="053D57"/>
          </a:solidFill>
        </p:spPr>
        <p:txBody>
          <a:bodyPr/>
          <a:lstStyle/>
          <a:p>
            <a:endParaRPr lang="en-US"/>
          </a:p>
        </p:txBody>
      </p:sp>
      <p:sp>
        <p:nvSpPr>
          <p:cNvPr id="8" name="TextBox 8"/>
          <p:cNvSpPr txBox="1"/>
          <p:nvPr/>
        </p:nvSpPr>
        <p:spPr>
          <a:xfrm>
            <a:off x="7088240" y="1025797"/>
            <a:ext cx="4417960" cy="979307"/>
          </a:xfrm>
          <a:prstGeom prst="rect">
            <a:avLst/>
          </a:prstGeom>
        </p:spPr>
        <p:txBody>
          <a:bodyPr lIns="0" tIns="0" rIns="0" bIns="0" rtlCol="0" anchor="t">
            <a:spAutoFit/>
          </a:bodyPr>
          <a:lstStyle/>
          <a:p>
            <a:pPr algn="r">
              <a:lnSpc>
                <a:spcPts val="3726"/>
              </a:lnSpc>
            </a:pPr>
            <a:r>
              <a:rPr lang="en-US" sz="4400" spc="143" dirty="0">
                <a:solidFill>
                  <a:srgbClr val="053D57"/>
                </a:solidFill>
                <a:latin typeface="Arvo"/>
              </a:rPr>
              <a:t>Health Insurance &amp; Mental Health</a:t>
            </a:r>
          </a:p>
        </p:txBody>
      </p:sp>
      <p:sp>
        <p:nvSpPr>
          <p:cNvPr id="9" name="TextBox 9"/>
          <p:cNvSpPr txBox="1"/>
          <p:nvPr/>
        </p:nvSpPr>
        <p:spPr>
          <a:xfrm>
            <a:off x="7088240" y="5141811"/>
            <a:ext cx="4417960" cy="1506053"/>
          </a:xfrm>
          <a:prstGeom prst="rect">
            <a:avLst/>
          </a:prstGeom>
        </p:spPr>
        <p:txBody>
          <a:bodyPr lIns="0" tIns="0" rIns="0" bIns="0" rtlCol="0" anchor="t">
            <a:spAutoFit/>
          </a:bodyPr>
          <a:lstStyle/>
          <a:p>
            <a:pPr algn="r">
              <a:lnSpc>
                <a:spcPts val="3000"/>
              </a:lnSpc>
            </a:pPr>
            <a:r>
              <a:rPr lang="en-US" sz="2000" spc="20" dirty="0">
                <a:solidFill>
                  <a:srgbClr val="2C341F"/>
                </a:solidFill>
                <a:latin typeface="Montserrat Light"/>
              </a:rPr>
              <a:t>Health Insurance Coverage Rates Decline as Mental Healthcare Needs Increase</a:t>
            </a:r>
          </a:p>
          <a:p>
            <a:pPr algn="r">
              <a:lnSpc>
                <a:spcPts val="3000"/>
              </a:lnSpc>
            </a:pPr>
            <a:endParaRPr lang="en-US" sz="2000" spc="20" dirty="0">
              <a:solidFill>
                <a:srgbClr val="2C341F"/>
              </a:solidFill>
              <a:latin typeface="Montserrat Light"/>
            </a:endParaRPr>
          </a:p>
        </p:txBody>
      </p:sp>
      <p:pic>
        <p:nvPicPr>
          <p:cNvPr id="5" name="Picture 4">
            <a:extLst>
              <a:ext uri="{FF2B5EF4-FFF2-40B4-BE49-F238E27FC236}">
                <a16:creationId xmlns:a16="http://schemas.microsoft.com/office/drawing/2014/main" id="{EF1CF0C4-EFCC-4EB8-A186-587D47600072}"/>
              </a:ext>
            </a:extLst>
          </p:cNvPr>
          <p:cNvPicPr>
            <a:picLocks noChangeAspect="1"/>
          </p:cNvPicPr>
          <p:nvPr/>
        </p:nvPicPr>
        <p:blipFill rotWithShape="1">
          <a:blip r:embed="rId2"/>
          <a:srcRect l="29534"/>
          <a:stretch/>
        </p:blipFill>
        <p:spPr>
          <a:xfrm>
            <a:off x="463945" y="400346"/>
            <a:ext cx="6060816" cy="5228294"/>
          </a:xfrm>
          <a:prstGeom prst="rect">
            <a:avLst/>
          </a:prstGeom>
        </p:spPr>
      </p:pic>
    </p:spTree>
    <p:extLst>
      <p:ext uri="{BB962C8B-B14F-4D97-AF65-F5344CB8AC3E}">
        <p14:creationId xmlns:p14="http://schemas.microsoft.com/office/powerpoint/2010/main" val="36204320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3">
            <a:extLst>
              <a:ext uri="{FF2B5EF4-FFF2-40B4-BE49-F238E27FC236}">
                <a16:creationId xmlns:a16="http://schemas.microsoft.com/office/drawing/2014/main" id="{17112CF4-F719-4794-8AC4-A4C0327D431E}"/>
              </a:ext>
            </a:extLst>
          </p:cNvPr>
          <p:cNvSpPr/>
          <p:nvPr/>
        </p:nvSpPr>
        <p:spPr>
          <a:xfrm>
            <a:off x="0" y="674546"/>
            <a:ext cx="12192000" cy="84545"/>
          </a:xfrm>
          <a:prstGeom prst="rect">
            <a:avLst/>
          </a:prstGeom>
          <a:solidFill>
            <a:srgbClr val="053D57"/>
          </a:solidFill>
        </p:spPr>
        <p:txBody>
          <a:bodyPr/>
          <a:lstStyle/>
          <a:p>
            <a:endParaRPr lang="en-US"/>
          </a:p>
        </p:txBody>
      </p:sp>
      <p:sp>
        <p:nvSpPr>
          <p:cNvPr id="6" name="TextBox 5">
            <a:extLst>
              <a:ext uri="{FF2B5EF4-FFF2-40B4-BE49-F238E27FC236}">
                <a16:creationId xmlns:a16="http://schemas.microsoft.com/office/drawing/2014/main" id="{615CC710-3C7E-4D18-8FC9-59A56FBCE585}"/>
              </a:ext>
            </a:extLst>
          </p:cNvPr>
          <p:cNvSpPr txBox="1"/>
          <p:nvPr/>
        </p:nvSpPr>
        <p:spPr>
          <a:xfrm>
            <a:off x="190640" y="-1345"/>
            <a:ext cx="11345577" cy="648767"/>
          </a:xfrm>
          <a:prstGeom prst="rect">
            <a:avLst/>
          </a:prstGeom>
          <a:noFill/>
        </p:spPr>
        <p:txBody>
          <a:bodyPr wrap="square" lIns="91440" tIns="45720" rIns="91440" bIns="45720" anchor="t">
            <a:spAutoFit/>
          </a:bodyPr>
          <a:lstStyle/>
          <a:p>
            <a:pPr>
              <a:lnSpc>
                <a:spcPts val="4800"/>
              </a:lnSpc>
            </a:pPr>
            <a:r>
              <a:rPr lang="en-US" sz="2800" spc="143" dirty="0">
                <a:solidFill>
                  <a:schemeClr val="accent6">
                    <a:lumMod val="75000"/>
                  </a:schemeClr>
                </a:solidFill>
                <a:latin typeface="Calibri Light"/>
                <a:cs typeface="Calibri Light"/>
              </a:rPr>
              <a:t>Health Insurance Coverage &amp; Mental Health</a:t>
            </a:r>
          </a:p>
        </p:txBody>
      </p:sp>
      <p:pic>
        <p:nvPicPr>
          <p:cNvPr id="3" name="Picture 2">
            <a:extLst>
              <a:ext uri="{FF2B5EF4-FFF2-40B4-BE49-F238E27FC236}">
                <a16:creationId xmlns:a16="http://schemas.microsoft.com/office/drawing/2014/main" id="{0DF4F413-B172-4166-8EE9-A420C2092E7E}"/>
              </a:ext>
            </a:extLst>
          </p:cNvPr>
          <p:cNvPicPr>
            <a:picLocks noChangeAspect="1"/>
          </p:cNvPicPr>
          <p:nvPr/>
        </p:nvPicPr>
        <p:blipFill>
          <a:blip r:embed="rId2"/>
          <a:stretch>
            <a:fillRect/>
          </a:stretch>
        </p:blipFill>
        <p:spPr>
          <a:xfrm>
            <a:off x="359657" y="4559319"/>
            <a:ext cx="4599932" cy="2108758"/>
          </a:xfrm>
          <a:prstGeom prst="rect">
            <a:avLst/>
          </a:prstGeom>
        </p:spPr>
      </p:pic>
      <p:pic>
        <p:nvPicPr>
          <p:cNvPr id="10" name="Picture 9">
            <a:extLst>
              <a:ext uri="{FF2B5EF4-FFF2-40B4-BE49-F238E27FC236}">
                <a16:creationId xmlns:a16="http://schemas.microsoft.com/office/drawing/2014/main" id="{B5630748-90A9-40B8-B1BD-6EE5078F950C}"/>
              </a:ext>
            </a:extLst>
          </p:cNvPr>
          <p:cNvPicPr>
            <a:picLocks noChangeAspect="1"/>
          </p:cNvPicPr>
          <p:nvPr/>
        </p:nvPicPr>
        <p:blipFill rotWithShape="1">
          <a:blip r:embed="rId3"/>
          <a:srcRect b="9819"/>
          <a:stretch/>
        </p:blipFill>
        <p:spPr>
          <a:xfrm>
            <a:off x="190640" y="1172485"/>
            <a:ext cx="8364117" cy="3066970"/>
          </a:xfrm>
          <a:prstGeom prst="rect">
            <a:avLst/>
          </a:prstGeom>
        </p:spPr>
      </p:pic>
      <p:sp>
        <p:nvSpPr>
          <p:cNvPr id="11" name="TextBox 10">
            <a:extLst>
              <a:ext uri="{FF2B5EF4-FFF2-40B4-BE49-F238E27FC236}">
                <a16:creationId xmlns:a16="http://schemas.microsoft.com/office/drawing/2014/main" id="{2B5D50F7-9E1E-44F1-901D-FD28FC55DD81}"/>
              </a:ext>
            </a:extLst>
          </p:cNvPr>
          <p:cNvSpPr txBox="1"/>
          <p:nvPr/>
        </p:nvSpPr>
        <p:spPr>
          <a:xfrm>
            <a:off x="311339" y="4329549"/>
            <a:ext cx="4280724" cy="338554"/>
          </a:xfrm>
          <a:prstGeom prst="rect">
            <a:avLst/>
          </a:prstGeom>
          <a:noFill/>
        </p:spPr>
        <p:txBody>
          <a:bodyPr wrap="none" rtlCol="0">
            <a:spAutoFit/>
          </a:bodyPr>
          <a:lstStyle/>
          <a:p>
            <a:r>
              <a:rPr lang="en-US" sz="1600" b="1" dirty="0"/>
              <a:t>Share of Youth who are Insured, by PUMA, 2022</a:t>
            </a:r>
          </a:p>
        </p:txBody>
      </p:sp>
      <p:sp>
        <p:nvSpPr>
          <p:cNvPr id="13" name="TextBox 12">
            <a:extLst>
              <a:ext uri="{FF2B5EF4-FFF2-40B4-BE49-F238E27FC236}">
                <a16:creationId xmlns:a16="http://schemas.microsoft.com/office/drawing/2014/main" id="{2CA68791-FED4-4A5D-B924-BBCF55C3C854}"/>
              </a:ext>
            </a:extLst>
          </p:cNvPr>
          <p:cNvSpPr txBox="1"/>
          <p:nvPr/>
        </p:nvSpPr>
        <p:spPr>
          <a:xfrm>
            <a:off x="347792" y="849185"/>
            <a:ext cx="4895571" cy="338554"/>
          </a:xfrm>
          <a:prstGeom prst="rect">
            <a:avLst/>
          </a:prstGeom>
          <a:noFill/>
        </p:spPr>
        <p:txBody>
          <a:bodyPr wrap="none" rtlCol="0">
            <a:spAutoFit/>
          </a:bodyPr>
          <a:lstStyle/>
          <a:p>
            <a:r>
              <a:rPr lang="en-US" sz="1600" b="1" dirty="0"/>
              <a:t>Opportunity Youth with Health Insurance, CWWC, 2022</a:t>
            </a:r>
          </a:p>
        </p:txBody>
      </p:sp>
      <p:sp>
        <p:nvSpPr>
          <p:cNvPr id="2" name="TextBox 1">
            <a:extLst>
              <a:ext uri="{FF2B5EF4-FFF2-40B4-BE49-F238E27FC236}">
                <a16:creationId xmlns:a16="http://schemas.microsoft.com/office/drawing/2014/main" id="{7A698F3A-3D65-4B71-AEEF-8A65513F7D21}"/>
              </a:ext>
            </a:extLst>
          </p:cNvPr>
          <p:cNvSpPr txBox="1"/>
          <p:nvPr/>
        </p:nvSpPr>
        <p:spPr>
          <a:xfrm>
            <a:off x="6897783" y="1073867"/>
            <a:ext cx="4954880" cy="1200329"/>
          </a:xfrm>
          <a:prstGeom prst="rect">
            <a:avLst/>
          </a:prstGeom>
          <a:noFill/>
        </p:spPr>
        <p:txBody>
          <a:bodyPr wrap="square" rtlCol="0">
            <a:spAutoFit/>
          </a:bodyPr>
          <a:lstStyle/>
          <a:p>
            <a:pPr marL="285750" indent="-285750">
              <a:buFont typeface="Arial" panose="020B0604020202020204" pitchFamily="34" charset="0"/>
              <a:buChar char="•"/>
            </a:pPr>
            <a:r>
              <a:rPr lang="en-US" dirty="0"/>
              <a:t>In 2022, just 86% of opportunity youth had health insurance coverage. This is nearly ten percentage points lower than for the total population.</a:t>
            </a:r>
          </a:p>
        </p:txBody>
      </p:sp>
      <p:sp>
        <p:nvSpPr>
          <p:cNvPr id="9" name="AutoShape 3">
            <a:extLst>
              <a:ext uri="{FF2B5EF4-FFF2-40B4-BE49-F238E27FC236}">
                <a16:creationId xmlns:a16="http://schemas.microsoft.com/office/drawing/2014/main" id="{C6D96242-F882-41F0-89F0-35E8D7570F0F}"/>
              </a:ext>
            </a:extLst>
          </p:cNvPr>
          <p:cNvSpPr/>
          <p:nvPr/>
        </p:nvSpPr>
        <p:spPr>
          <a:xfrm rot="5400000" flipV="1">
            <a:off x="4068880" y="5413942"/>
            <a:ext cx="2436260" cy="87290"/>
          </a:xfrm>
          <a:prstGeom prst="rect">
            <a:avLst/>
          </a:prstGeom>
          <a:solidFill>
            <a:srgbClr val="053D57"/>
          </a:solidFill>
        </p:spPr>
        <p:txBody>
          <a:bodyPr/>
          <a:lstStyle/>
          <a:p>
            <a:endParaRPr lang="en-US"/>
          </a:p>
        </p:txBody>
      </p:sp>
      <p:sp>
        <p:nvSpPr>
          <p:cNvPr id="12" name="TextBox 11">
            <a:extLst>
              <a:ext uri="{FF2B5EF4-FFF2-40B4-BE49-F238E27FC236}">
                <a16:creationId xmlns:a16="http://schemas.microsoft.com/office/drawing/2014/main" id="{E01AC05E-CF50-4D28-8DE1-819946E34BCB}"/>
              </a:ext>
            </a:extLst>
          </p:cNvPr>
          <p:cNvSpPr txBox="1"/>
          <p:nvPr/>
        </p:nvSpPr>
        <p:spPr>
          <a:xfrm>
            <a:off x="5610891" y="4239455"/>
            <a:ext cx="6096000" cy="2308324"/>
          </a:xfrm>
          <a:prstGeom prst="rect">
            <a:avLst/>
          </a:prstGeom>
          <a:noFill/>
        </p:spPr>
        <p:txBody>
          <a:bodyPr wrap="square">
            <a:spAutoFit/>
          </a:bodyPr>
          <a:lstStyle/>
          <a:p>
            <a:pPr marL="285750" indent="-285750">
              <a:buFont typeface="Arial" panose="020B0604020202020204" pitchFamily="34" charset="0"/>
              <a:buChar char="•"/>
            </a:pPr>
            <a:r>
              <a:rPr lang="en-US" dirty="0"/>
              <a:t>In 2023, Oregon ranked 50th in the nation for youth mental health. </a:t>
            </a:r>
          </a:p>
          <a:p>
            <a:pPr marL="285750" indent="-285750">
              <a:buFont typeface="Arial" panose="020B0604020202020204" pitchFamily="34" charset="0"/>
              <a:buChar char="•"/>
            </a:pPr>
            <a:r>
              <a:rPr lang="en-US" dirty="0"/>
              <a:t>Washington ranked 39th, with 14% of youth reporting poor mental health. </a:t>
            </a:r>
          </a:p>
          <a:p>
            <a:pPr marL="285750" indent="-285750">
              <a:buFont typeface="Arial" panose="020B0604020202020204" pitchFamily="34" charset="0"/>
              <a:buChar char="•"/>
            </a:pPr>
            <a:r>
              <a:rPr lang="en-US" dirty="0"/>
              <a:t>19% of youth in Oregon and 15% of youth in Washington say they’ve experienced a major depressive episode. </a:t>
            </a:r>
          </a:p>
          <a:p>
            <a:pPr marL="285750" indent="-285750">
              <a:buFont typeface="Arial" panose="020B0604020202020204" pitchFamily="34" charset="0"/>
              <a:buChar char="•"/>
            </a:pPr>
            <a:r>
              <a:rPr lang="en-US" dirty="0"/>
              <a:t>64% of youth who experienced a major depressive episode did not receive medical care</a:t>
            </a:r>
          </a:p>
        </p:txBody>
      </p:sp>
    </p:spTree>
    <p:extLst>
      <p:ext uri="{BB962C8B-B14F-4D97-AF65-F5344CB8AC3E}">
        <p14:creationId xmlns:p14="http://schemas.microsoft.com/office/powerpoint/2010/main" val="26408286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pic>
        <p:nvPicPr>
          <p:cNvPr id="6" name="Picture 6">
            <a:extLst>
              <a:ext uri="{FF2B5EF4-FFF2-40B4-BE49-F238E27FC236}">
                <a16:creationId xmlns:a16="http://schemas.microsoft.com/office/drawing/2014/main" id="{A4BEE7F0-AF45-48A0-A75C-2B2B2C8F7536}"/>
              </a:ext>
            </a:extLst>
          </p:cNvPr>
          <p:cNvPicPr>
            <a:picLocks noChangeAspect="1"/>
          </p:cNvPicPr>
          <p:nvPr/>
        </p:nvPicPr>
        <p:blipFill>
          <a:blip r:embed="rId2"/>
          <a:srcRect/>
          <a:stretch>
            <a:fillRect/>
          </a:stretch>
        </p:blipFill>
        <p:spPr>
          <a:xfrm>
            <a:off x="7651292" y="893398"/>
            <a:ext cx="3609753" cy="3529312"/>
          </a:xfrm>
          <a:prstGeom prst="rect">
            <a:avLst/>
          </a:prstGeom>
        </p:spPr>
      </p:pic>
      <p:pic>
        <p:nvPicPr>
          <p:cNvPr id="7" name="Picture 7">
            <a:extLst>
              <a:ext uri="{FF2B5EF4-FFF2-40B4-BE49-F238E27FC236}">
                <a16:creationId xmlns:a16="http://schemas.microsoft.com/office/drawing/2014/main" id="{58276A55-1B33-4047-B3CC-BB4EFA705A52}"/>
              </a:ext>
            </a:extLst>
          </p:cNvPr>
          <p:cNvPicPr>
            <a:picLocks noChangeAspect="1"/>
          </p:cNvPicPr>
          <p:nvPr/>
        </p:nvPicPr>
        <p:blipFill>
          <a:blip r:embed="rId3"/>
          <a:srcRect/>
          <a:stretch>
            <a:fillRect/>
          </a:stretch>
        </p:blipFill>
        <p:spPr>
          <a:xfrm>
            <a:off x="8303592" y="4932634"/>
            <a:ext cx="2480514" cy="1117833"/>
          </a:xfrm>
          <a:prstGeom prst="rect">
            <a:avLst/>
          </a:prstGeom>
        </p:spPr>
      </p:pic>
      <p:sp>
        <p:nvSpPr>
          <p:cNvPr id="8" name="TextBox 8">
            <a:extLst>
              <a:ext uri="{FF2B5EF4-FFF2-40B4-BE49-F238E27FC236}">
                <a16:creationId xmlns:a16="http://schemas.microsoft.com/office/drawing/2014/main" id="{68001527-E5A4-429B-A50D-0A6956EDC131}"/>
              </a:ext>
            </a:extLst>
          </p:cNvPr>
          <p:cNvSpPr txBox="1"/>
          <p:nvPr/>
        </p:nvSpPr>
        <p:spPr>
          <a:xfrm>
            <a:off x="694039" y="1147105"/>
            <a:ext cx="6577531" cy="4115614"/>
          </a:xfrm>
          <a:prstGeom prst="rect">
            <a:avLst/>
          </a:prstGeom>
        </p:spPr>
        <p:txBody>
          <a:bodyPr lIns="0" tIns="0" rIns="0" bIns="0" rtlCol="0" anchor="t">
            <a:spAutoFit/>
          </a:bodyPr>
          <a:lstStyle/>
          <a:p>
            <a:pPr algn="ctr">
              <a:lnSpc>
                <a:spcPts val="5100"/>
              </a:lnSpc>
              <a:spcBef>
                <a:spcPct val="0"/>
              </a:spcBef>
            </a:pPr>
            <a:r>
              <a:rPr lang="en-US" sz="3400" spc="33" dirty="0">
                <a:solidFill>
                  <a:srgbClr val="82BF3D"/>
                </a:solidFill>
                <a:latin typeface="Montserrat Light"/>
              </a:rPr>
              <a:t>Additional questions about the regional labor market?</a:t>
            </a:r>
          </a:p>
          <a:p>
            <a:pPr algn="ctr">
              <a:lnSpc>
                <a:spcPts val="5100"/>
              </a:lnSpc>
              <a:spcBef>
                <a:spcPct val="0"/>
              </a:spcBef>
            </a:pPr>
            <a:endParaRPr lang="en-US" sz="3400" spc="33" dirty="0">
              <a:solidFill>
                <a:srgbClr val="82BF3D"/>
              </a:solidFill>
              <a:latin typeface="Montserrat Light"/>
            </a:endParaRPr>
          </a:p>
          <a:p>
            <a:pPr algn="ctr">
              <a:lnSpc>
                <a:spcPct val="150000"/>
              </a:lnSpc>
              <a:spcBef>
                <a:spcPct val="0"/>
              </a:spcBef>
            </a:pPr>
            <a:r>
              <a:rPr lang="en-US" sz="2400" spc="33" dirty="0">
                <a:solidFill>
                  <a:srgbClr val="82BF3D"/>
                </a:solidFill>
                <a:latin typeface="Montserrat Light"/>
              </a:rPr>
              <a:t>Just ask!</a:t>
            </a:r>
          </a:p>
          <a:p>
            <a:pPr algn="ctr">
              <a:lnSpc>
                <a:spcPct val="150000"/>
              </a:lnSpc>
              <a:spcBef>
                <a:spcPct val="0"/>
              </a:spcBef>
            </a:pPr>
            <a:r>
              <a:rPr lang="en-US" sz="2400" spc="33" dirty="0">
                <a:solidFill>
                  <a:srgbClr val="82BF3D"/>
                </a:solidFill>
                <a:latin typeface="Montserrat Light"/>
              </a:rPr>
              <a:t>Liza Morehead, PhD</a:t>
            </a:r>
          </a:p>
          <a:p>
            <a:pPr algn="ctr">
              <a:lnSpc>
                <a:spcPct val="150000"/>
              </a:lnSpc>
              <a:spcBef>
                <a:spcPct val="0"/>
              </a:spcBef>
            </a:pPr>
            <a:r>
              <a:rPr lang="en-US" sz="2400" spc="33" dirty="0">
                <a:solidFill>
                  <a:srgbClr val="82BF3D"/>
                </a:solidFill>
                <a:latin typeface="Montserrat Light"/>
              </a:rPr>
              <a:t>Research &amp; Data Analyst, Worksystems</a:t>
            </a:r>
          </a:p>
          <a:p>
            <a:pPr algn="ctr">
              <a:lnSpc>
                <a:spcPct val="150000"/>
              </a:lnSpc>
              <a:spcBef>
                <a:spcPct val="0"/>
              </a:spcBef>
            </a:pPr>
            <a:r>
              <a:rPr lang="en-US" sz="2400" spc="33" dirty="0">
                <a:solidFill>
                  <a:schemeClr val="accent6"/>
                </a:solidFill>
                <a:latin typeface="Montserrat Light"/>
                <a:hlinkClick r:id="rId4">
                  <a:extLst>
                    <a:ext uri="{A12FA001-AC4F-418D-AE19-62706E023703}">
                      <ahyp:hlinkClr xmlns:ahyp="http://schemas.microsoft.com/office/drawing/2018/hyperlinkcolor" val="tx"/>
                    </a:ext>
                  </a:extLst>
                </a:hlinkClick>
              </a:rPr>
              <a:t>lmorehead@worksystems.org</a:t>
            </a:r>
            <a:endParaRPr lang="en-US" sz="2400" spc="33" dirty="0">
              <a:solidFill>
                <a:schemeClr val="accent6"/>
              </a:solidFill>
              <a:latin typeface="Montserrat Light"/>
            </a:endParaRPr>
          </a:p>
        </p:txBody>
      </p:sp>
    </p:spTree>
    <p:extLst>
      <p:ext uri="{BB962C8B-B14F-4D97-AF65-F5344CB8AC3E}">
        <p14:creationId xmlns:p14="http://schemas.microsoft.com/office/powerpoint/2010/main" val="8993896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AutoShape 3">
            <a:extLst>
              <a:ext uri="{FF2B5EF4-FFF2-40B4-BE49-F238E27FC236}">
                <a16:creationId xmlns:a16="http://schemas.microsoft.com/office/drawing/2014/main" id="{DA0428A7-2D66-4A72-B5F3-2A57FB851F58}"/>
              </a:ext>
            </a:extLst>
          </p:cNvPr>
          <p:cNvSpPr/>
          <p:nvPr/>
        </p:nvSpPr>
        <p:spPr>
          <a:xfrm>
            <a:off x="0" y="674546"/>
            <a:ext cx="12192000" cy="84545"/>
          </a:xfrm>
          <a:prstGeom prst="rect">
            <a:avLst/>
          </a:prstGeom>
          <a:solidFill>
            <a:srgbClr val="053D57"/>
          </a:solidFill>
        </p:spPr>
        <p:txBody>
          <a:bodyPr/>
          <a:lstStyle/>
          <a:p>
            <a:endParaRPr lang="en-US"/>
          </a:p>
        </p:txBody>
      </p:sp>
      <p:sp>
        <p:nvSpPr>
          <p:cNvPr id="9" name="TextBox 8">
            <a:extLst>
              <a:ext uri="{FF2B5EF4-FFF2-40B4-BE49-F238E27FC236}">
                <a16:creationId xmlns:a16="http://schemas.microsoft.com/office/drawing/2014/main" id="{78FCAAEE-2978-4D56-B5B1-1EE10CE2D2E1}"/>
              </a:ext>
            </a:extLst>
          </p:cNvPr>
          <p:cNvSpPr txBox="1"/>
          <p:nvPr/>
        </p:nvSpPr>
        <p:spPr>
          <a:xfrm>
            <a:off x="206406" y="65516"/>
            <a:ext cx="11497914" cy="556434"/>
          </a:xfrm>
          <a:prstGeom prst="rect">
            <a:avLst/>
          </a:prstGeom>
        </p:spPr>
        <p:txBody>
          <a:bodyPr wrap="square" lIns="0" tIns="0" rIns="0" bIns="0" rtlCol="0" anchor="t">
            <a:spAutoFit/>
          </a:bodyPr>
          <a:lstStyle/>
          <a:p>
            <a:pPr>
              <a:lnSpc>
                <a:spcPts val="4800"/>
              </a:lnSpc>
            </a:pPr>
            <a:r>
              <a:rPr lang="en-US" sz="2800" spc="143" dirty="0">
                <a:solidFill>
                  <a:schemeClr val="accent6">
                    <a:lumMod val="50000"/>
                  </a:schemeClr>
                </a:solidFill>
                <a:latin typeface="Arvo"/>
              </a:rPr>
              <a:t>The Columbia-Willamette Workforce Collaborative </a:t>
            </a:r>
          </a:p>
        </p:txBody>
      </p:sp>
      <p:sp>
        <p:nvSpPr>
          <p:cNvPr id="19" name="AutoShape 8" descr="I-5 Bridge Replacement Program">
            <a:extLst>
              <a:ext uri="{FF2B5EF4-FFF2-40B4-BE49-F238E27FC236}">
                <a16:creationId xmlns:a16="http://schemas.microsoft.com/office/drawing/2014/main" id="{588E33B0-71C8-4E21-AEB2-AB8A61AC972B}"/>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 name="TextBox 13">
            <a:extLst>
              <a:ext uri="{FF2B5EF4-FFF2-40B4-BE49-F238E27FC236}">
                <a16:creationId xmlns:a16="http://schemas.microsoft.com/office/drawing/2014/main" id="{645B5164-CC75-42EB-9021-A790B34D77F4}"/>
              </a:ext>
            </a:extLst>
          </p:cNvPr>
          <p:cNvSpPr txBox="1"/>
          <p:nvPr/>
        </p:nvSpPr>
        <p:spPr>
          <a:xfrm>
            <a:off x="297149" y="1058991"/>
            <a:ext cx="7467399" cy="3416320"/>
          </a:xfrm>
          <a:prstGeom prst="rect">
            <a:avLst/>
          </a:prstGeom>
          <a:noFill/>
        </p:spPr>
        <p:txBody>
          <a:bodyPr wrap="square">
            <a:spAutoFit/>
          </a:bodyPr>
          <a:lstStyle/>
          <a:p>
            <a:r>
              <a:rPr lang="en-US" sz="1800" b="0" i="0" dirty="0">
                <a:solidFill>
                  <a:srgbClr val="4A4A4A"/>
                </a:solidFill>
                <a:effectLst/>
              </a:rPr>
              <a:t>The Columbia-Willamette Workforce Collaborative (CWWC) is a partnership between Clackamas Workforce Partnership, Workforce Southwest Washington, and Worksystems: the three Workforce Development Boards covering the Portland-Vancouver Metropolitan Area. </a:t>
            </a:r>
          </a:p>
          <a:p>
            <a:endParaRPr lang="en-US" sz="1800" b="0" i="0" dirty="0">
              <a:solidFill>
                <a:srgbClr val="4A4A4A"/>
              </a:solidFill>
              <a:effectLst/>
            </a:endParaRPr>
          </a:p>
          <a:p>
            <a:r>
              <a:rPr lang="en-US" sz="1800" b="0" i="0" dirty="0">
                <a:solidFill>
                  <a:srgbClr val="4A4A4A"/>
                </a:solidFill>
                <a:effectLst/>
              </a:rPr>
              <a:t>The CWWC delivers a unified approach to serving industry, supporting economic development, and guiding public workforce training investments to better address the needs of our combined labor shed. We know that people are willing to travel throughout the region for the best opportunities and that employers need the most qualified workers regardless of where they live. By working together, we can cultivate our regional talent pool and build the foundation for a strong economy.</a:t>
            </a:r>
            <a:endParaRPr lang="en-US" sz="1800" dirty="0"/>
          </a:p>
        </p:txBody>
      </p:sp>
      <p:pic>
        <p:nvPicPr>
          <p:cNvPr id="15" name="Picture 14">
            <a:extLst>
              <a:ext uri="{FF2B5EF4-FFF2-40B4-BE49-F238E27FC236}">
                <a16:creationId xmlns:a16="http://schemas.microsoft.com/office/drawing/2014/main" id="{93ED55D7-4D21-4990-A96C-03FB4AEF4F49}"/>
              </a:ext>
            </a:extLst>
          </p:cNvPr>
          <p:cNvPicPr>
            <a:picLocks noChangeAspect="1"/>
          </p:cNvPicPr>
          <p:nvPr/>
        </p:nvPicPr>
        <p:blipFill rotWithShape="1">
          <a:blip r:embed="rId3"/>
          <a:srcRect l="5533" t="3394" r="3705" b="6744"/>
          <a:stretch/>
        </p:blipFill>
        <p:spPr>
          <a:xfrm>
            <a:off x="7865247" y="1058991"/>
            <a:ext cx="4211563" cy="3630706"/>
          </a:xfrm>
          <a:prstGeom prst="rect">
            <a:avLst/>
          </a:prstGeom>
        </p:spPr>
      </p:pic>
      <p:pic>
        <p:nvPicPr>
          <p:cNvPr id="16" name="Picture 2" descr="Worksystems">
            <a:extLst>
              <a:ext uri="{FF2B5EF4-FFF2-40B4-BE49-F238E27FC236}">
                <a16:creationId xmlns:a16="http://schemas.microsoft.com/office/drawing/2014/main" id="{5D689C2C-E66A-4878-B188-C06784FD7EE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32595" y="5700660"/>
            <a:ext cx="2371725" cy="857250"/>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0" descr="Text&#10;&#10;Description automatically generated">
            <a:extLst>
              <a:ext uri="{FF2B5EF4-FFF2-40B4-BE49-F238E27FC236}">
                <a16:creationId xmlns:a16="http://schemas.microsoft.com/office/drawing/2014/main" id="{067A392E-A4A3-460D-A745-58625F2DBB2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67514" y="5678820"/>
            <a:ext cx="1982646" cy="846700"/>
          </a:xfrm>
          <a:prstGeom prst="rect">
            <a:avLst/>
          </a:prstGeom>
        </p:spPr>
      </p:pic>
      <p:pic>
        <p:nvPicPr>
          <p:cNvPr id="22" name="Picture 2" descr="Leading the regional effort for quality employment and a highly-skilled workforce | Workforce Southwest Washington">
            <a:extLst>
              <a:ext uri="{FF2B5EF4-FFF2-40B4-BE49-F238E27FC236}">
                <a16:creationId xmlns:a16="http://schemas.microsoft.com/office/drawing/2014/main" id="{082476A1-2452-4013-82A8-89A341EF082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00233" y="5619423"/>
            <a:ext cx="3064315" cy="9873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37615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AutoShape 3">
            <a:extLst>
              <a:ext uri="{FF2B5EF4-FFF2-40B4-BE49-F238E27FC236}">
                <a16:creationId xmlns:a16="http://schemas.microsoft.com/office/drawing/2014/main" id="{DA0428A7-2D66-4A72-B5F3-2A57FB851F58}"/>
              </a:ext>
            </a:extLst>
          </p:cNvPr>
          <p:cNvSpPr/>
          <p:nvPr/>
        </p:nvSpPr>
        <p:spPr>
          <a:xfrm>
            <a:off x="0" y="674546"/>
            <a:ext cx="12192000" cy="84545"/>
          </a:xfrm>
          <a:prstGeom prst="rect">
            <a:avLst/>
          </a:prstGeom>
          <a:solidFill>
            <a:srgbClr val="053D57"/>
          </a:solidFill>
        </p:spPr>
        <p:txBody>
          <a:bodyPr/>
          <a:lstStyle/>
          <a:p>
            <a:endParaRPr lang="en-US"/>
          </a:p>
        </p:txBody>
      </p:sp>
      <p:sp>
        <p:nvSpPr>
          <p:cNvPr id="9" name="TextBox 8">
            <a:extLst>
              <a:ext uri="{FF2B5EF4-FFF2-40B4-BE49-F238E27FC236}">
                <a16:creationId xmlns:a16="http://schemas.microsoft.com/office/drawing/2014/main" id="{78FCAAEE-2978-4D56-B5B1-1EE10CE2D2E1}"/>
              </a:ext>
            </a:extLst>
          </p:cNvPr>
          <p:cNvSpPr txBox="1"/>
          <p:nvPr/>
        </p:nvSpPr>
        <p:spPr>
          <a:xfrm>
            <a:off x="206406" y="65516"/>
            <a:ext cx="9869428" cy="556434"/>
          </a:xfrm>
          <a:prstGeom prst="rect">
            <a:avLst/>
          </a:prstGeom>
        </p:spPr>
        <p:txBody>
          <a:bodyPr wrap="square" lIns="0" tIns="0" rIns="0" bIns="0" rtlCol="0" anchor="t">
            <a:spAutoFit/>
          </a:bodyPr>
          <a:lstStyle/>
          <a:p>
            <a:pPr>
              <a:lnSpc>
                <a:spcPts val="4800"/>
              </a:lnSpc>
            </a:pPr>
            <a:r>
              <a:rPr lang="en-US" sz="2800" spc="143" dirty="0">
                <a:solidFill>
                  <a:schemeClr val="accent6">
                    <a:lumMod val="50000"/>
                  </a:schemeClr>
                </a:solidFill>
                <a:latin typeface="Arvo"/>
              </a:rPr>
              <a:t>Tracking Opportunity Youth Since 2016</a:t>
            </a:r>
          </a:p>
        </p:txBody>
      </p:sp>
      <p:sp>
        <p:nvSpPr>
          <p:cNvPr id="19" name="AutoShape 8" descr="I-5 Bridge Replacement Program">
            <a:extLst>
              <a:ext uri="{FF2B5EF4-FFF2-40B4-BE49-F238E27FC236}">
                <a16:creationId xmlns:a16="http://schemas.microsoft.com/office/drawing/2014/main" id="{588E33B0-71C8-4E21-AEB2-AB8A61AC972B}"/>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 name="Picture 2">
            <a:extLst>
              <a:ext uri="{FF2B5EF4-FFF2-40B4-BE49-F238E27FC236}">
                <a16:creationId xmlns:a16="http://schemas.microsoft.com/office/drawing/2014/main" id="{430DDDE3-3D61-4DA2-AA19-BD140D6B0EE9}"/>
              </a:ext>
            </a:extLst>
          </p:cNvPr>
          <p:cNvPicPr>
            <a:picLocks noChangeAspect="1"/>
          </p:cNvPicPr>
          <p:nvPr/>
        </p:nvPicPr>
        <p:blipFill>
          <a:blip r:embed="rId3"/>
          <a:stretch>
            <a:fillRect/>
          </a:stretch>
        </p:blipFill>
        <p:spPr>
          <a:xfrm>
            <a:off x="206406" y="932207"/>
            <a:ext cx="4302063" cy="3293895"/>
          </a:xfrm>
          <a:prstGeom prst="rect">
            <a:avLst/>
          </a:prstGeom>
        </p:spPr>
      </p:pic>
      <p:pic>
        <p:nvPicPr>
          <p:cNvPr id="5" name="Picture 4">
            <a:extLst>
              <a:ext uri="{FF2B5EF4-FFF2-40B4-BE49-F238E27FC236}">
                <a16:creationId xmlns:a16="http://schemas.microsoft.com/office/drawing/2014/main" id="{EA4360BF-F093-4985-AD74-3304B4F20554}"/>
              </a:ext>
            </a:extLst>
          </p:cNvPr>
          <p:cNvPicPr>
            <a:picLocks noChangeAspect="1"/>
          </p:cNvPicPr>
          <p:nvPr/>
        </p:nvPicPr>
        <p:blipFill>
          <a:blip r:embed="rId4"/>
          <a:stretch>
            <a:fillRect/>
          </a:stretch>
        </p:blipFill>
        <p:spPr>
          <a:xfrm>
            <a:off x="4687232" y="932207"/>
            <a:ext cx="3571808" cy="4479003"/>
          </a:xfrm>
          <a:prstGeom prst="rect">
            <a:avLst/>
          </a:prstGeom>
        </p:spPr>
      </p:pic>
      <p:pic>
        <p:nvPicPr>
          <p:cNvPr id="11" name="Picture 10">
            <a:extLst>
              <a:ext uri="{FF2B5EF4-FFF2-40B4-BE49-F238E27FC236}">
                <a16:creationId xmlns:a16="http://schemas.microsoft.com/office/drawing/2014/main" id="{6A19C237-2C95-497E-A9F1-5A7C3C53C1E3}"/>
              </a:ext>
            </a:extLst>
          </p:cNvPr>
          <p:cNvPicPr>
            <a:picLocks noChangeAspect="1"/>
          </p:cNvPicPr>
          <p:nvPr/>
        </p:nvPicPr>
        <p:blipFill>
          <a:blip r:embed="rId5"/>
          <a:stretch>
            <a:fillRect/>
          </a:stretch>
        </p:blipFill>
        <p:spPr>
          <a:xfrm>
            <a:off x="8407048" y="932208"/>
            <a:ext cx="3556855" cy="4479003"/>
          </a:xfrm>
          <a:prstGeom prst="rect">
            <a:avLst/>
          </a:prstGeom>
        </p:spPr>
      </p:pic>
    </p:spTree>
    <p:extLst>
      <p:ext uri="{BB962C8B-B14F-4D97-AF65-F5344CB8AC3E}">
        <p14:creationId xmlns:p14="http://schemas.microsoft.com/office/powerpoint/2010/main" val="18077838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3"/>
          <p:cNvSpPr/>
          <p:nvPr/>
        </p:nvSpPr>
        <p:spPr>
          <a:xfrm>
            <a:off x="0" y="674546"/>
            <a:ext cx="12192000" cy="84545"/>
          </a:xfrm>
          <a:prstGeom prst="rect">
            <a:avLst/>
          </a:prstGeom>
          <a:solidFill>
            <a:srgbClr val="053D57"/>
          </a:solidFill>
        </p:spPr>
        <p:txBody>
          <a:bodyPr/>
          <a:lstStyle/>
          <a:p>
            <a:endParaRPr lang="en-US"/>
          </a:p>
        </p:txBody>
      </p:sp>
      <p:sp>
        <p:nvSpPr>
          <p:cNvPr id="2" name="TextBox 1">
            <a:extLst>
              <a:ext uri="{FF2B5EF4-FFF2-40B4-BE49-F238E27FC236}">
                <a16:creationId xmlns:a16="http://schemas.microsoft.com/office/drawing/2014/main" id="{D81B57B5-F84A-3783-0CFD-90133AFCC02A}"/>
              </a:ext>
            </a:extLst>
          </p:cNvPr>
          <p:cNvSpPr txBox="1"/>
          <p:nvPr/>
        </p:nvSpPr>
        <p:spPr>
          <a:xfrm>
            <a:off x="206406" y="65516"/>
            <a:ext cx="9869428" cy="556434"/>
          </a:xfrm>
          <a:prstGeom prst="rect">
            <a:avLst/>
          </a:prstGeom>
        </p:spPr>
        <p:txBody>
          <a:bodyPr wrap="square" lIns="0" tIns="0" rIns="0" bIns="0" rtlCol="0" anchor="t">
            <a:spAutoFit/>
          </a:bodyPr>
          <a:lstStyle/>
          <a:p>
            <a:pPr>
              <a:lnSpc>
                <a:spcPts val="4800"/>
              </a:lnSpc>
            </a:pPr>
            <a:r>
              <a:rPr lang="en-US" sz="2800" spc="143" dirty="0">
                <a:solidFill>
                  <a:schemeClr val="accent6">
                    <a:lumMod val="75000"/>
                  </a:schemeClr>
                </a:solidFill>
                <a:latin typeface="Arvo"/>
              </a:rPr>
              <a:t>Opportunity Youth, 2022</a:t>
            </a:r>
          </a:p>
        </p:txBody>
      </p:sp>
      <p:sp>
        <p:nvSpPr>
          <p:cNvPr id="17" name="AutoShape 3">
            <a:extLst>
              <a:ext uri="{FF2B5EF4-FFF2-40B4-BE49-F238E27FC236}">
                <a16:creationId xmlns:a16="http://schemas.microsoft.com/office/drawing/2014/main" id="{238846DD-F4B6-4534-90BC-2BAF650EE3A0}"/>
              </a:ext>
            </a:extLst>
          </p:cNvPr>
          <p:cNvSpPr/>
          <p:nvPr/>
        </p:nvSpPr>
        <p:spPr>
          <a:xfrm rot="5400000">
            <a:off x="4871768" y="3785994"/>
            <a:ext cx="5610542" cy="62842"/>
          </a:xfrm>
          <a:prstGeom prst="rect">
            <a:avLst/>
          </a:prstGeom>
          <a:solidFill>
            <a:srgbClr val="053D57"/>
          </a:solidFill>
        </p:spPr>
        <p:txBody>
          <a:bodyPr/>
          <a:lstStyle/>
          <a:p>
            <a:endParaRPr lang="en-US"/>
          </a:p>
        </p:txBody>
      </p:sp>
      <p:sp>
        <p:nvSpPr>
          <p:cNvPr id="5" name="TextBox 4">
            <a:extLst>
              <a:ext uri="{FF2B5EF4-FFF2-40B4-BE49-F238E27FC236}">
                <a16:creationId xmlns:a16="http://schemas.microsoft.com/office/drawing/2014/main" id="{AABBDF6A-6B0F-E049-A759-548DEDB8158A}"/>
              </a:ext>
            </a:extLst>
          </p:cNvPr>
          <p:cNvSpPr txBox="1"/>
          <p:nvPr/>
        </p:nvSpPr>
        <p:spPr>
          <a:xfrm>
            <a:off x="115504" y="6376465"/>
            <a:ext cx="6054762" cy="246221"/>
          </a:xfrm>
          <a:prstGeom prst="rect">
            <a:avLst/>
          </a:prstGeom>
          <a:noFill/>
        </p:spPr>
        <p:txBody>
          <a:bodyPr wrap="square" rtlCol="0">
            <a:spAutoFit/>
          </a:bodyPr>
          <a:lstStyle/>
          <a:p>
            <a:r>
              <a:rPr lang="en-US" sz="1000" i="1" dirty="0">
                <a:solidFill>
                  <a:schemeClr val="accent5">
                    <a:lumMod val="50000"/>
                  </a:schemeClr>
                </a:solidFill>
              </a:rPr>
              <a:t>Source: Worksystems analysis of US Census data</a:t>
            </a:r>
          </a:p>
        </p:txBody>
      </p:sp>
      <p:sp>
        <p:nvSpPr>
          <p:cNvPr id="4" name="TextBox 3">
            <a:extLst>
              <a:ext uri="{FF2B5EF4-FFF2-40B4-BE49-F238E27FC236}">
                <a16:creationId xmlns:a16="http://schemas.microsoft.com/office/drawing/2014/main" id="{B454AD70-F1C5-405F-9460-8BFD6330D71D}"/>
              </a:ext>
            </a:extLst>
          </p:cNvPr>
          <p:cNvSpPr txBox="1"/>
          <p:nvPr/>
        </p:nvSpPr>
        <p:spPr>
          <a:xfrm>
            <a:off x="7961876" y="1012144"/>
            <a:ext cx="3838399" cy="4801314"/>
          </a:xfrm>
          <a:prstGeom prst="rect">
            <a:avLst/>
          </a:prstGeom>
          <a:noFill/>
        </p:spPr>
        <p:txBody>
          <a:bodyPr wrap="square" rtlCol="0">
            <a:spAutoFit/>
          </a:bodyPr>
          <a:lstStyle/>
          <a:p>
            <a:pPr marL="285750" indent="-285750">
              <a:buFont typeface="Arial" panose="020B0604020202020204" pitchFamily="34" charset="0"/>
              <a:buChar char="•"/>
            </a:pPr>
            <a:r>
              <a:rPr lang="en-US" dirty="0"/>
              <a:t>Opportunity Youth are 11% of all youth in the CWWC region</a:t>
            </a:r>
          </a:p>
          <a:p>
            <a:endParaRPr lang="en-US" dirty="0"/>
          </a:p>
          <a:p>
            <a:pPr marL="285750" indent="-285750">
              <a:buFont typeface="Arial" panose="020B0604020202020204" pitchFamily="34" charset="0"/>
              <a:buChar char="•"/>
            </a:pPr>
            <a:r>
              <a:rPr lang="en-US" dirty="0"/>
              <a:t>11% of youth in Washington State are Opportunity Youth</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12% of youth in Oregon are Opportunity Youth</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The number of Opportunity Youth in the CWWC region dropped by 21% between 2020 and 2022.</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The total youth population declined 15%.</a:t>
            </a:r>
          </a:p>
          <a:p>
            <a:pPr marL="285750" indent="-285750">
              <a:buFont typeface="Arial" panose="020B0604020202020204" pitchFamily="34" charset="0"/>
              <a:buChar char="•"/>
            </a:pPr>
            <a:endParaRPr lang="en-US" dirty="0"/>
          </a:p>
          <a:p>
            <a:endParaRPr lang="en-US" dirty="0"/>
          </a:p>
        </p:txBody>
      </p:sp>
      <p:pic>
        <p:nvPicPr>
          <p:cNvPr id="8" name="Picture 7">
            <a:extLst>
              <a:ext uri="{FF2B5EF4-FFF2-40B4-BE49-F238E27FC236}">
                <a16:creationId xmlns:a16="http://schemas.microsoft.com/office/drawing/2014/main" id="{78D1A5EB-9539-406E-A045-162F6D07D2B0}"/>
              </a:ext>
            </a:extLst>
          </p:cNvPr>
          <p:cNvPicPr>
            <a:picLocks noChangeAspect="1"/>
          </p:cNvPicPr>
          <p:nvPr/>
        </p:nvPicPr>
        <p:blipFill rotWithShape="1">
          <a:blip r:embed="rId3"/>
          <a:srcRect l="8709" b="5653"/>
          <a:stretch/>
        </p:blipFill>
        <p:spPr>
          <a:xfrm>
            <a:off x="576729" y="907620"/>
            <a:ext cx="6331213" cy="5275834"/>
          </a:xfrm>
          <a:prstGeom prst="rect">
            <a:avLst/>
          </a:prstGeom>
        </p:spPr>
      </p:pic>
    </p:spTree>
    <p:extLst>
      <p:ext uri="{BB962C8B-B14F-4D97-AF65-F5344CB8AC3E}">
        <p14:creationId xmlns:p14="http://schemas.microsoft.com/office/powerpoint/2010/main" val="12864924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3"/>
          <p:cNvSpPr/>
          <p:nvPr/>
        </p:nvSpPr>
        <p:spPr>
          <a:xfrm>
            <a:off x="0" y="674546"/>
            <a:ext cx="12192000" cy="84545"/>
          </a:xfrm>
          <a:prstGeom prst="rect">
            <a:avLst/>
          </a:prstGeom>
          <a:solidFill>
            <a:srgbClr val="053D57"/>
          </a:solidFill>
        </p:spPr>
        <p:txBody>
          <a:bodyPr/>
          <a:lstStyle/>
          <a:p>
            <a:endParaRPr lang="en-US"/>
          </a:p>
        </p:txBody>
      </p:sp>
      <p:sp>
        <p:nvSpPr>
          <p:cNvPr id="2" name="TextBox 1">
            <a:extLst>
              <a:ext uri="{FF2B5EF4-FFF2-40B4-BE49-F238E27FC236}">
                <a16:creationId xmlns:a16="http://schemas.microsoft.com/office/drawing/2014/main" id="{D81B57B5-F84A-3783-0CFD-90133AFCC02A}"/>
              </a:ext>
            </a:extLst>
          </p:cNvPr>
          <p:cNvSpPr txBox="1"/>
          <p:nvPr/>
        </p:nvSpPr>
        <p:spPr>
          <a:xfrm>
            <a:off x="206406" y="65516"/>
            <a:ext cx="9869428" cy="556434"/>
          </a:xfrm>
          <a:prstGeom prst="rect">
            <a:avLst/>
          </a:prstGeom>
        </p:spPr>
        <p:txBody>
          <a:bodyPr wrap="square" lIns="0" tIns="0" rIns="0" bIns="0" rtlCol="0" anchor="t">
            <a:spAutoFit/>
          </a:bodyPr>
          <a:lstStyle/>
          <a:p>
            <a:pPr>
              <a:lnSpc>
                <a:spcPts val="4800"/>
              </a:lnSpc>
            </a:pPr>
            <a:r>
              <a:rPr lang="en-US" sz="2800" spc="143" dirty="0">
                <a:solidFill>
                  <a:schemeClr val="accent6">
                    <a:lumMod val="75000"/>
                  </a:schemeClr>
                </a:solidFill>
                <a:latin typeface="Arvo"/>
              </a:rPr>
              <a:t>Opportunity Youth Geography</a:t>
            </a:r>
          </a:p>
        </p:txBody>
      </p:sp>
      <p:pic>
        <p:nvPicPr>
          <p:cNvPr id="8" name="Picture 7">
            <a:extLst>
              <a:ext uri="{FF2B5EF4-FFF2-40B4-BE49-F238E27FC236}">
                <a16:creationId xmlns:a16="http://schemas.microsoft.com/office/drawing/2014/main" id="{6361BC54-6A48-47FA-A3E3-22DF102683CF}"/>
              </a:ext>
            </a:extLst>
          </p:cNvPr>
          <p:cNvPicPr>
            <a:picLocks noChangeAspect="1"/>
          </p:cNvPicPr>
          <p:nvPr/>
        </p:nvPicPr>
        <p:blipFill>
          <a:blip r:embed="rId3"/>
          <a:stretch>
            <a:fillRect/>
          </a:stretch>
        </p:blipFill>
        <p:spPr>
          <a:xfrm>
            <a:off x="421588" y="1056274"/>
            <a:ext cx="4870779" cy="2924096"/>
          </a:xfrm>
          <a:prstGeom prst="rect">
            <a:avLst/>
          </a:prstGeom>
        </p:spPr>
      </p:pic>
      <p:sp>
        <p:nvSpPr>
          <p:cNvPr id="10" name="TextBox 9">
            <a:extLst>
              <a:ext uri="{FF2B5EF4-FFF2-40B4-BE49-F238E27FC236}">
                <a16:creationId xmlns:a16="http://schemas.microsoft.com/office/drawing/2014/main" id="{E738699C-0A2F-49A7-A127-F2AB6D53220D}"/>
              </a:ext>
            </a:extLst>
          </p:cNvPr>
          <p:cNvSpPr txBox="1"/>
          <p:nvPr/>
        </p:nvSpPr>
        <p:spPr>
          <a:xfrm>
            <a:off x="5971968" y="1220761"/>
            <a:ext cx="5558828" cy="1477328"/>
          </a:xfrm>
          <a:prstGeom prst="rect">
            <a:avLst/>
          </a:prstGeom>
          <a:noFill/>
        </p:spPr>
        <p:txBody>
          <a:bodyPr wrap="square" rtlCol="0">
            <a:spAutoFit/>
          </a:bodyPr>
          <a:lstStyle/>
          <a:p>
            <a:pPr marL="285750" indent="-285750">
              <a:buFont typeface="Arial" panose="020B0604020202020204" pitchFamily="34" charset="0"/>
              <a:buChar char="•"/>
            </a:pPr>
            <a:r>
              <a:rPr lang="en-US" dirty="0"/>
              <a:t>Multnomah and Clark Counties have the highest number of Opportunity Youth</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24% of youth in Cowlitz, Wahkiakum, and Pacific Counties are Opportunity Youth</a:t>
            </a:r>
          </a:p>
        </p:txBody>
      </p:sp>
      <p:graphicFrame>
        <p:nvGraphicFramePr>
          <p:cNvPr id="11" name="Chart 10">
            <a:extLst>
              <a:ext uri="{FF2B5EF4-FFF2-40B4-BE49-F238E27FC236}">
                <a16:creationId xmlns:a16="http://schemas.microsoft.com/office/drawing/2014/main" id="{CE81A305-FD27-446C-8FED-4FCE5DDF1567}"/>
              </a:ext>
            </a:extLst>
          </p:cNvPr>
          <p:cNvGraphicFramePr>
            <a:graphicFrameLocks/>
          </p:cNvGraphicFramePr>
          <p:nvPr>
            <p:extLst>
              <p:ext uri="{D42A27DB-BD31-4B8C-83A1-F6EECF244321}">
                <p14:modId xmlns:p14="http://schemas.microsoft.com/office/powerpoint/2010/main" val="2104012773"/>
              </p:ext>
            </p:extLst>
          </p:nvPr>
        </p:nvGraphicFramePr>
        <p:xfrm>
          <a:off x="5909296" y="3017520"/>
          <a:ext cx="5869564" cy="3422633"/>
        </p:xfrm>
        <a:graphic>
          <a:graphicData uri="http://schemas.openxmlformats.org/drawingml/2006/chart">
            <c:chart xmlns:c="http://schemas.openxmlformats.org/drawingml/2006/chart" xmlns:r="http://schemas.openxmlformats.org/officeDocument/2006/relationships" r:id="rId4"/>
          </a:graphicData>
        </a:graphic>
      </p:graphicFrame>
      <p:sp>
        <p:nvSpPr>
          <p:cNvPr id="12" name="TextBox 11">
            <a:extLst>
              <a:ext uri="{FF2B5EF4-FFF2-40B4-BE49-F238E27FC236}">
                <a16:creationId xmlns:a16="http://schemas.microsoft.com/office/drawing/2014/main" id="{25BCEABD-4324-4063-BCA0-F7BB86942F52}"/>
              </a:ext>
            </a:extLst>
          </p:cNvPr>
          <p:cNvSpPr txBox="1"/>
          <p:nvPr/>
        </p:nvSpPr>
        <p:spPr>
          <a:xfrm>
            <a:off x="350468" y="4299801"/>
            <a:ext cx="4719372" cy="1200329"/>
          </a:xfrm>
          <a:prstGeom prst="rect">
            <a:avLst/>
          </a:prstGeom>
          <a:noFill/>
        </p:spPr>
        <p:txBody>
          <a:bodyPr wrap="square" rtlCol="0">
            <a:spAutoFit/>
          </a:bodyPr>
          <a:lstStyle/>
          <a:p>
            <a:pPr marL="285750" indent="-285750">
              <a:buFont typeface="Arial" panose="020B0604020202020204" pitchFamily="34" charset="0"/>
              <a:buChar char="•"/>
            </a:pPr>
            <a:r>
              <a:rPr lang="en-US" dirty="0"/>
              <a:t>The number and the percentage of Opportunity Youth declined in every region but Cowlitz, Wahkiakum, and Pacific Counties.</a:t>
            </a:r>
          </a:p>
        </p:txBody>
      </p:sp>
      <p:sp>
        <p:nvSpPr>
          <p:cNvPr id="14" name="AutoShape 3">
            <a:extLst>
              <a:ext uri="{FF2B5EF4-FFF2-40B4-BE49-F238E27FC236}">
                <a16:creationId xmlns:a16="http://schemas.microsoft.com/office/drawing/2014/main" id="{042A3AD3-7CA9-4357-8077-275AD249524C}"/>
              </a:ext>
            </a:extLst>
          </p:cNvPr>
          <p:cNvSpPr/>
          <p:nvPr/>
        </p:nvSpPr>
        <p:spPr>
          <a:xfrm rot="5400000">
            <a:off x="2918226" y="3830124"/>
            <a:ext cx="5610542" cy="62842"/>
          </a:xfrm>
          <a:prstGeom prst="rect">
            <a:avLst/>
          </a:prstGeom>
          <a:solidFill>
            <a:srgbClr val="053D57"/>
          </a:solidFill>
        </p:spPr>
        <p:txBody>
          <a:bodyPr/>
          <a:lstStyle/>
          <a:p>
            <a:endParaRPr lang="en-US"/>
          </a:p>
        </p:txBody>
      </p:sp>
    </p:spTree>
    <p:extLst>
      <p:ext uri="{BB962C8B-B14F-4D97-AF65-F5344CB8AC3E}">
        <p14:creationId xmlns:p14="http://schemas.microsoft.com/office/powerpoint/2010/main" val="35326059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3"/>
          <p:cNvSpPr/>
          <p:nvPr/>
        </p:nvSpPr>
        <p:spPr>
          <a:xfrm>
            <a:off x="0" y="674546"/>
            <a:ext cx="12192000" cy="84545"/>
          </a:xfrm>
          <a:prstGeom prst="rect">
            <a:avLst/>
          </a:prstGeom>
          <a:solidFill>
            <a:srgbClr val="053D57"/>
          </a:solidFill>
        </p:spPr>
        <p:txBody>
          <a:bodyPr/>
          <a:lstStyle/>
          <a:p>
            <a:endParaRPr lang="en-US"/>
          </a:p>
        </p:txBody>
      </p:sp>
      <p:sp>
        <p:nvSpPr>
          <p:cNvPr id="40" name="TextBox 39">
            <a:extLst>
              <a:ext uri="{FF2B5EF4-FFF2-40B4-BE49-F238E27FC236}">
                <a16:creationId xmlns:a16="http://schemas.microsoft.com/office/drawing/2014/main" id="{AAB5608A-C0FD-4667-A9AE-76E86451250D}"/>
              </a:ext>
            </a:extLst>
          </p:cNvPr>
          <p:cNvSpPr txBox="1"/>
          <p:nvPr/>
        </p:nvSpPr>
        <p:spPr>
          <a:xfrm>
            <a:off x="324852" y="0"/>
            <a:ext cx="6097604" cy="648767"/>
          </a:xfrm>
          <a:prstGeom prst="rect">
            <a:avLst/>
          </a:prstGeom>
          <a:noFill/>
        </p:spPr>
        <p:txBody>
          <a:bodyPr wrap="square">
            <a:spAutoFit/>
          </a:bodyPr>
          <a:lstStyle/>
          <a:p>
            <a:pPr>
              <a:lnSpc>
                <a:spcPts val="4800"/>
              </a:lnSpc>
            </a:pPr>
            <a:r>
              <a:rPr lang="en-US" sz="2800" spc="143" dirty="0">
                <a:solidFill>
                  <a:schemeClr val="accent6">
                    <a:lumMod val="75000"/>
                  </a:schemeClr>
                </a:solidFill>
                <a:latin typeface="Arvo"/>
              </a:rPr>
              <a:t>Opportunity Youth Overview</a:t>
            </a:r>
          </a:p>
        </p:txBody>
      </p:sp>
      <p:graphicFrame>
        <p:nvGraphicFramePr>
          <p:cNvPr id="42" name="Chart 41">
            <a:extLst>
              <a:ext uri="{FF2B5EF4-FFF2-40B4-BE49-F238E27FC236}">
                <a16:creationId xmlns:a16="http://schemas.microsoft.com/office/drawing/2014/main" id="{EB03ADAB-C082-4C29-AED4-38F0A698E80A}"/>
              </a:ext>
            </a:extLst>
          </p:cNvPr>
          <p:cNvGraphicFramePr>
            <a:graphicFrameLocks/>
          </p:cNvGraphicFramePr>
          <p:nvPr>
            <p:extLst>
              <p:ext uri="{D42A27DB-BD31-4B8C-83A1-F6EECF244321}">
                <p14:modId xmlns:p14="http://schemas.microsoft.com/office/powerpoint/2010/main" val="2952319012"/>
              </p:ext>
            </p:extLst>
          </p:nvPr>
        </p:nvGraphicFramePr>
        <p:xfrm>
          <a:off x="-866107" y="2108402"/>
          <a:ext cx="4572000" cy="2743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4" name="Chart 43">
            <a:extLst>
              <a:ext uri="{FF2B5EF4-FFF2-40B4-BE49-F238E27FC236}">
                <a16:creationId xmlns:a16="http://schemas.microsoft.com/office/drawing/2014/main" id="{35571C56-F6FD-4871-8075-6AF7F9B2D638}"/>
              </a:ext>
            </a:extLst>
          </p:cNvPr>
          <p:cNvGraphicFramePr>
            <a:graphicFrameLocks/>
          </p:cNvGraphicFramePr>
          <p:nvPr>
            <p:extLst>
              <p:ext uri="{D42A27DB-BD31-4B8C-83A1-F6EECF244321}">
                <p14:modId xmlns:p14="http://schemas.microsoft.com/office/powerpoint/2010/main" val="296371743"/>
              </p:ext>
            </p:extLst>
          </p:nvPr>
        </p:nvGraphicFramePr>
        <p:xfrm>
          <a:off x="2555276" y="1947804"/>
          <a:ext cx="4089030" cy="299989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46" name="Chart 45">
            <a:extLst>
              <a:ext uri="{FF2B5EF4-FFF2-40B4-BE49-F238E27FC236}">
                <a16:creationId xmlns:a16="http://schemas.microsoft.com/office/drawing/2014/main" id="{85CD5D4F-A4E3-494A-8CEB-0E9D5111706D}"/>
              </a:ext>
            </a:extLst>
          </p:cNvPr>
          <p:cNvGraphicFramePr>
            <a:graphicFrameLocks/>
          </p:cNvGraphicFramePr>
          <p:nvPr>
            <p:extLst>
              <p:ext uri="{D42A27DB-BD31-4B8C-83A1-F6EECF244321}">
                <p14:modId xmlns:p14="http://schemas.microsoft.com/office/powerpoint/2010/main" val="4215676229"/>
              </p:ext>
            </p:extLst>
          </p:nvPr>
        </p:nvGraphicFramePr>
        <p:xfrm>
          <a:off x="4485538" y="2232059"/>
          <a:ext cx="4784585" cy="2915353"/>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47" name="Chart 46">
            <a:extLst>
              <a:ext uri="{FF2B5EF4-FFF2-40B4-BE49-F238E27FC236}">
                <a16:creationId xmlns:a16="http://schemas.microsoft.com/office/drawing/2014/main" id="{88699A56-2770-4A56-BE93-D5132AE20BE3}"/>
              </a:ext>
            </a:extLst>
          </p:cNvPr>
          <p:cNvGraphicFramePr>
            <a:graphicFrameLocks/>
          </p:cNvGraphicFramePr>
          <p:nvPr>
            <p:extLst>
              <p:ext uri="{D42A27DB-BD31-4B8C-83A1-F6EECF244321}">
                <p14:modId xmlns:p14="http://schemas.microsoft.com/office/powerpoint/2010/main" val="339033329"/>
              </p:ext>
            </p:extLst>
          </p:nvPr>
        </p:nvGraphicFramePr>
        <p:xfrm>
          <a:off x="7968380" y="2046574"/>
          <a:ext cx="4679480" cy="2915353"/>
        </p:xfrm>
        <a:graphic>
          <a:graphicData uri="http://schemas.openxmlformats.org/drawingml/2006/chart">
            <c:chart xmlns:c="http://schemas.openxmlformats.org/drawingml/2006/chart" xmlns:r="http://schemas.openxmlformats.org/officeDocument/2006/relationships" r:id="rId6"/>
          </a:graphicData>
        </a:graphic>
      </p:graphicFrame>
      <p:sp>
        <p:nvSpPr>
          <p:cNvPr id="10" name="TextBox 9">
            <a:extLst>
              <a:ext uri="{FF2B5EF4-FFF2-40B4-BE49-F238E27FC236}">
                <a16:creationId xmlns:a16="http://schemas.microsoft.com/office/drawing/2014/main" id="{A57CA217-A0DD-48DB-A123-79C0E46A49A7}"/>
              </a:ext>
            </a:extLst>
          </p:cNvPr>
          <p:cNvSpPr txBox="1"/>
          <p:nvPr/>
        </p:nvSpPr>
        <p:spPr>
          <a:xfrm>
            <a:off x="1149787" y="4716251"/>
            <a:ext cx="540212" cy="369332"/>
          </a:xfrm>
          <a:prstGeom prst="rect">
            <a:avLst/>
          </a:prstGeom>
          <a:noFill/>
        </p:spPr>
        <p:txBody>
          <a:bodyPr wrap="none" rtlCol="0">
            <a:spAutoFit/>
          </a:bodyPr>
          <a:lstStyle/>
          <a:p>
            <a:r>
              <a:rPr lang="en-US" dirty="0"/>
              <a:t>Age</a:t>
            </a:r>
          </a:p>
        </p:txBody>
      </p:sp>
      <p:sp>
        <p:nvSpPr>
          <p:cNvPr id="48" name="TextBox 47">
            <a:extLst>
              <a:ext uri="{FF2B5EF4-FFF2-40B4-BE49-F238E27FC236}">
                <a16:creationId xmlns:a16="http://schemas.microsoft.com/office/drawing/2014/main" id="{124417A8-4011-4474-B2D7-BF26EA716B62}"/>
              </a:ext>
            </a:extLst>
          </p:cNvPr>
          <p:cNvSpPr txBox="1"/>
          <p:nvPr/>
        </p:nvSpPr>
        <p:spPr>
          <a:xfrm>
            <a:off x="4131836" y="4848113"/>
            <a:ext cx="898131" cy="369332"/>
          </a:xfrm>
          <a:prstGeom prst="rect">
            <a:avLst/>
          </a:prstGeom>
          <a:noFill/>
        </p:spPr>
        <p:txBody>
          <a:bodyPr wrap="none" rtlCol="0">
            <a:spAutoFit/>
          </a:bodyPr>
          <a:lstStyle/>
          <a:p>
            <a:r>
              <a:rPr lang="en-US" dirty="0"/>
              <a:t>Poverty</a:t>
            </a:r>
          </a:p>
        </p:txBody>
      </p:sp>
      <p:sp>
        <p:nvSpPr>
          <p:cNvPr id="50" name="TextBox 49">
            <a:extLst>
              <a:ext uri="{FF2B5EF4-FFF2-40B4-BE49-F238E27FC236}">
                <a16:creationId xmlns:a16="http://schemas.microsoft.com/office/drawing/2014/main" id="{B6ADE5AB-C102-4377-88AD-2E0428FA71C8}"/>
              </a:ext>
            </a:extLst>
          </p:cNvPr>
          <p:cNvSpPr txBox="1"/>
          <p:nvPr/>
        </p:nvSpPr>
        <p:spPr>
          <a:xfrm>
            <a:off x="6869096" y="4838574"/>
            <a:ext cx="1711238" cy="369332"/>
          </a:xfrm>
          <a:prstGeom prst="rect">
            <a:avLst/>
          </a:prstGeom>
          <a:noFill/>
        </p:spPr>
        <p:txBody>
          <a:bodyPr wrap="none" rtlCol="0">
            <a:spAutoFit/>
          </a:bodyPr>
          <a:lstStyle/>
          <a:p>
            <a:r>
              <a:rPr lang="en-US" dirty="0"/>
              <a:t>Race &amp; Ethnicity</a:t>
            </a:r>
          </a:p>
        </p:txBody>
      </p:sp>
      <p:sp>
        <p:nvSpPr>
          <p:cNvPr id="52" name="TextBox 51">
            <a:extLst>
              <a:ext uri="{FF2B5EF4-FFF2-40B4-BE49-F238E27FC236}">
                <a16:creationId xmlns:a16="http://schemas.microsoft.com/office/drawing/2014/main" id="{83267041-C368-4870-A88E-3C0150F7E9C4}"/>
              </a:ext>
            </a:extLst>
          </p:cNvPr>
          <p:cNvSpPr txBox="1"/>
          <p:nvPr/>
        </p:nvSpPr>
        <p:spPr>
          <a:xfrm>
            <a:off x="10708089" y="4835210"/>
            <a:ext cx="501804" cy="369332"/>
          </a:xfrm>
          <a:prstGeom prst="rect">
            <a:avLst/>
          </a:prstGeom>
          <a:noFill/>
        </p:spPr>
        <p:txBody>
          <a:bodyPr wrap="none" rtlCol="0">
            <a:spAutoFit/>
          </a:bodyPr>
          <a:lstStyle/>
          <a:p>
            <a:r>
              <a:rPr lang="en-US" dirty="0"/>
              <a:t>Sex</a:t>
            </a:r>
          </a:p>
        </p:txBody>
      </p:sp>
    </p:spTree>
    <p:extLst>
      <p:ext uri="{BB962C8B-B14F-4D97-AF65-F5344CB8AC3E}">
        <p14:creationId xmlns:p14="http://schemas.microsoft.com/office/powerpoint/2010/main" val="31083524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4884197" y="4407971"/>
            <a:ext cx="7307803" cy="2450029"/>
          </a:xfrm>
          <a:prstGeom prst="rect">
            <a:avLst/>
          </a:prstGeom>
          <a:solidFill>
            <a:srgbClr val="82BF3D"/>
          </a:solidFill>
        </p:spPr>
        <p:txBody>
          <a:bodyPr/>
          <a:lstStyle/>
          <a:p>
            <a:endParaRPr lang="en-US"/>
          </a:p>
        </p:txBody>
      </p:sp>
      <p:sp>
        <p:nvSpPr>
          <p:cNvPr id="3" name="AutoShape 3"/>
          <p:cNvSpPr/>
          <p:nvPr/>
        </p:nvSpPr>
        <p:spPr>
          <a:xfrm>
            <a:off x="0" y="674546"/>
            <a:ext cx="12192000" cy="138254"/>
          </a:xfrm>
          <a:prstGeom prst="rect">
            <a:avLst/>
          </a:prstGeom>
          <a:solidFill>
            <a:srgbClr val="053D57"/>
          </a:solidFill>
        </p:spPr>
        <p:txBody>
          <a:bodyPr/>
          <a:lstStyle/>
          <a:p>
            <a:endParaRPr lang="en-US"/>
          </a:p>
        </p:txBody>
      </p:sp>
      <p:sp>
        <p:nvSpPr>
          <p:cNvPr id="8" name="TextBox 8"/>
          <p:cNvSpPr txBox="1"/>
          <p:nvPr/>
        </p:nvSpPr>
        <p:spPr>
          <a:xfrm>
            <a:off x="7088240" y="1025797"/>
            <a:ext cx="4417960" cy="504818"/>
          </a:xfrm>
          <a:prstGeom prst="rect">
            <a:avLst/>
          </a:prstGeom>
        </p:spPr>
        <p:txBody>
          <a:bodyPr lIns="0" tIns="0" rIns="0" bIns="0" rtlCol="0" anchor="t">
            <a:spAutoFit/>
          </a:bodyPr>
          <a:lstStyle/>
          <a:p>
            <a:pPr algn="r">
              <a:lnSpc>
                <a:spcPts val="3726"/>
              </a:lnSpc>
            </a:pPr>
            <a:r>
              <a:rPr lang="en-US" sz="4400" spc="143" dirty="0">
                <a:solidFill>
                  <a:srgbClr val="053D57"/>
                </a:solidFill>
                <a:latin typeface="Arvo"/>
              </a:rPr>
              <a:t>Education</a:t>
            </a:r>
          </a:p>
        </p:txBody>
      </p:sp>
      <p:sp>
        <p:nvSpPr>
          <p:cNvPr id="9" name="TextBox 9"/>
          <p:cNvSpPr txBox="1"/>
          <p:nvPr/>
        </p:nvSpPr>
        <p:spPr>
          <a:xfrm>
            <a:off x="7088240" y="5141811"/>
            <a:ext cx="4417960" cy="1121333"/>
          </a:xfrm>
          <a:prstGeom prst="rect">
            <a:avLst/>
          </a:prstGeom>
        </p:spPr>
        <p:txBody>
          <a:bodyPr lIns="0" tIns="0" rIns="0" bIns="0" rtlCol="0" anchor="t">
            <a:spAutoFit/>
          </a:bodyPr>
          <a:lstStyle/>
          <a:p>
            <a:pPr algn="r">
              <a:lnSpc>
                <a:spcPts val="3000"/>
              </a:lnSpc>
            </a:pPr>
            <a:r>
              <a:rPr lang="en-US" sz="2000" spc="20" dirty="0">
                <a:solidFill>
                  <a:srgbClr val="2C341F"/>
                </a:solidFill>
                <a:latin typeface="Montserrat Light"/>
              </a:rPr>
              <a:t>High School Graduation Rates &amp; Community College Enrollment</a:t>
            </a:r>
          </a:p>
          <a:p>
            <a:pPr algn="r">
              <a:lnSpc>
                <a:spcPts val="3000"/>
              </a:lnSpc>
            </a:pPr>
            <a:endParaRPr lang="en-US" sz="2000" spc="20" dirty="0">
              <a:solidFill>
                <a:srgbClr val="2C341F"/>
              </a:solidFill>
              <a:latin typeface="Montserrat Light"/>
            </a:endParaRPr>
          </a:p>
        </p:txBody>
      </p:sp>
      <p:pic>
        <p:nvPicPr>
          <p:cNvPr id="5" name="Picture 4">
            <a:extLst>
              <a:ext uri="{FF2B5EF4-FFF2-40B4-BE49-F238E27FC236}">
                <a16:creationId xmlns:a16="http://schemas.microsoft.com/office/drawing/2014/main" id="{04D91E58-D3C7-491C-999C-222A58B5E505}"/>
              </a:ext>
            </a:extLst>
          </p:cNvPr>
          <p:cNvPicPr>
            <a:picLocks noChangeAspect="1"/>
          </p:cNvPicPr>
          <p:nvPr/>
        </p:nvPicPr>
        <p:blipFill>
          <a:blip r:embed="rId2"/>
          <a:stretch>
            <a:fillRect/>
          </a:stretch>
        </p:blipFill>
        <p:spPr>
          <a:xfrm>
            <a:off x="289672" y="392907"/>
            <a:ext cx="7784443" cy="4585493"/>
          </a:xfrm>
          <a:prstGeom prst="rect">
            <a:avLst/>
          </a:prstGeom>
        </p:spPr>
      </p:pic>
    </p:spTree>
    <p:extLst>
      <p:ext uri="{BB962C8B-B14F-4D97-AF65-F5344CB8AC3E}">
        <p14:creationId xmlns:p14="http://schemas.microsoft.com/office/powerpoint/2010/main" val="28137774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3">
            <a:extLst>
              <a:ext uri="{FF2B5EF4-FFF2-40B4-BE49-F238E27FC236}">
                <a16:creationId xmlns:a16="http://schemas.microsoft.com/office/drawing/2014/main" id="{17112CF4-F719-4794-8AC4-A4C0327D431E}"/>
              </a:ext>
            </a:extLst>
          </p:cNvPr>
          <p:cNvSpPr/>
          <p:nvPr/>
        </p:nvSpPr>
        <p:spPr>
          <a:xfrm>
            <a:off x="0" y="674546"/>
            <a:ext cx="12192000" cy="84545"/>
          </a:xfrm>
          <a:prstGeom prst="rect">
            <a:avLst/>
          </a:prstGeom>
          <a:solidFill>
            <a:srgbClr val="053D57"/>
          </a:solidFill>
        </p:spPr>
        <p:txBody>
          <a:bodyPr/>
          <a:lstStyle/>
          <a:p>
            <a:endParaRPr lang="en-US"/>
          </a:p>
        </p:txBody>
      </p:sp>
      <p:sp>
        <p:nvSpPr>
          <p:cNvPr id="6" name="TextBox 5">
            <a:extLst>
              <a:ext uri="{FF2B5EF4-FFF2-40B4-BE49-F238E27FC236}">
                <a16:creationId xmlns:a16="http://schemas.microsoft.com/office/drawing/2014/main" id="{615CC710-3C7E-4D18-8FC9-59A56FBCE585}"/>
              </a:ext>
            </a:extLst>
          </p:cNvPr>
          <p:cNvSpPr txBox="1"/>
          <p:nvPr/>
        </p:nvSpPr>
        <p:spPr>
          <a:xfrm>
            <a:off x="190640" y="-1345"/>
            <a:ext cx="11345577" cy="648767"/>
          </a:xfrm>
          <a:prstGeom prst="rect">
            <a:avLst/>
          </a:prstGeom>
          <a:noFill/>
        </p:spPr>
        <p:txBody>
          <a:bodyPr wrap="square" lIns="91440" tIns="45720" rIns="91440" bIns="45720" anchor="t">
            <a:spAutoFit/>
          </a:bodyPr>
          <a:lstStyle/>
          <a:p>
            <a:pPr>
              <a:lnSpc>
                <a:spcPts val="4800"/>
              </a:lnSpc>
            </a:pPr>
            <a:r>
              <a:rPr lang="en-US" sz="2800" spc="143" dirty="0">
                <a:solidFill>
                  <a:schemeClr val="accent6">
                    <a:lumMod val="75000"/>
                  </a:schemeClr>
                </a:solidFill>
                <a:latin typeface="Arvo"/>
                <a:cs typeface="Calibri Light"/>
              </a:rPr>
              <a:t>High School Graduation</a:t>
            </a:r>
          </a:p>
        </p:txBody>
      </p:sp>
      <p:pic>
        <p:nvPicPr>
          <p:cNvPr id="9" name="Picture 8">
            <a:extLst>
              <a:ext uri="{FF2B5EF4-FFF2-40B4-BE49-F238E27FC236}">
                <a16:creationId xmlns:a16="http://schemas.microsoft.com/office/drawing/2014/main" id="{24CE56D2-E3AE-42FA-BC49-3B02551DA3C7}"/>
              </a:ext>
            </a:extLst>
          </p:cNvPr>
          <p:cNvPicPr>
            <a:picLocks noChangeAspect="1"/>
          </p:cNvPicPr>
          <p:nvPr/>
        </p:nvPicPr>
        <p:blipFill rotWithShape="1">
          <a:blip r:embed="rId2"/>
          <a:srcRect l="4306" r="10068" b="48148"/>
          <a:stretch/>
        </p:blipFill>
        <p:spPr>
          <a:xfrm>
            <a:off x="6787967" y="2529136"/>
            <a:ext cx="5404033" cy="4277360"/>
          </a:xfrm>
          <a:prstGeom prst="rect">
            <a:avLst/>
          </a:prstGeom>
        </p:spPr>
      </p:pic>
      <p:pic>
        <p:nvPicPr>
          <p:cNvPr id="14" name="Picture 13">
            <a:extLst>
              <a:ext uri="{FF2B5EF4-FFF2-40B4-BE49-F238E27FC236}">
                <a16:creationId xmlns:a16="http://schemas.microsoft.com/office/drawing/2014/main" id="{C943FDFF-85A8-43F6-8B2E-F4227A25D097}"/>
              </a:ext>
            </a:extLst>
          </p:cNvPr>
          <p:cNvPicPr>
            <a:picLocks noChangeAspect="1"/>
          </p:cNvPicPr>
          <p:nvPr/>
        </p:nvPicPr>
        <p:blipFill rotWithShape="1">
          <a:blip r:embed="rId2"/>
          <a:srcRect l="6897" t="51852"/>
          <a:stretch/>
        </p:blipFill>
        <p:spPr>
          <a:xfrm>
            <a:off x="190640" y="955040"/>
            <a:ext cx="6207692" cy="4196080"/>
          </a:xfrm>
          <a:prstGeom prst="rect">
            <a:avLst/>
          </a:prstGeom>
        </p:spPr>
      </p:pic>
      <p:pic>
        <p:nvPicPr>
          <p:cNvPr id="8" name="Picture 7">
            <a:extLst>
              <a:ext uri="{FF2B5EF4-FFF2-40B4-BE49-F238E27FC236}">
                <a16:creationId xmlns:a16="http://schemas.microsoft.com/office/drawing/2014/main" id="{F8C272D2-5934-465B-99EC-8596DD0EBF5F}"/>
              </a:ext>
            </a:extLst>
          </p:cNvPr>
          <p:cNvPicPr>
            <a:picLocks noChangeAspect="1"/>
          </p:cNvPicPr>
          <p:nvPr/>
        </p:nvPicPr>
        <p:blipFill>
          <a:blip r:embed="rId3"/>
          <a:stretch>
            <a:fillRect/>
          </a:stretch>
        </p:blipFill>
        <p:spPr>
          <a:xfrm>
            <a:off x="7093217" y="140158"/>
            <a:ext cx="4793532" cy="2356416"/>
          </a:xfrm>
          <a:prstGeom prst="rect">
            <a:avLst/>
          </a:prstGeom>
        </p:spPr>
      </p:pic>
    </p:spTree>
    <p:extLst>
      <p:ext uri="{BB962C8B-B14F-4D97-AF65-F5344CB8AC3E}">
        <p14:creationId xmlns:p14="http://schemas.microsoft.com/office/powerpoint/2010/main" val="781848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3">
            <a:extLst>
              <a:ext uri="{FF2B5EF4-FFF2-40B4-BE49-F238E27FC236}">
                <a16:creationId xmlns:a16="http://schemas.microsoft.com/office/drawing/2014/main" id="{17112CF4-F719-4794-8AC4-A4C0327D431E}"/>
              </a:ext>
            </a:extLst>
          </p:cNvPr>
          <p:cNvSpPr/>
          <p:nvPr/>
        </p:nvSpPr>
        <p:spPr>
          <a:xfrm>
            <a:off x="0" y="674546"/>
            <a:ext cx="12192000" cy="84545"/>
          </a:xfrm>
          <a:prstGeom prst="rect">
            <a:avLst/>
          </a:prstGeom>
          <a:solidFill>
            <a:srgbClr val="053D57"/>
          </a:solidFill>
        </p:spPr>
        <p:txBody>
          <a:bodyPr/>
          <a:lstStyle/>
          <a:p>
            <a:endParaRPr lang="en-US"/>
          </a:p>
        </p:txBody>
      </p:sp>
      <p:sp>
        <p:nvSpPr>
          <p:cNvPr id="6" name="TextBox 5">
            <a:extLst>
              <a:ext uri="{FF2B5EF4-FFF2-40B4-BE49-F238E27FC236}">
                <a16:creationId xmlns:a16="http://schemas.microsoft.com/office/drawing/2014/main" id="{615CC710-3C7E-4D18-8FC9-59A56FBCE585}"/>
              </a:ext>
            </a:extLst>
          </p:cNvPr>
          <p:cNvSpPr txBox="1"/>
          <p:nvPr/>
        </p:nvSpPr>
        <p:spPr>
          <a:xfrm>
            <a:off x="190640" y="-1345"/>
            <a:ext cx="11345577" cy="648767"/>
          </a:xfrm>
          <a:prstGeom prst="rect">
            <a:avLst/>
          </a:prstGeom>
          <a:noFill/>
        </p:spPr>
        <p:txBody>
          <a:bodyPr wrap="square" lIns="91440" tIns="45720" rIns="91440" bIns="45720" anchor="t">
            <a:spAutoFit/>
          </a:bodyPr>
          <a:lstStyle/>
          <a:p>
            <a:pPr>
              <a:lnSpc>
                <a:spcPts val="4800"/>
              </a:lnSpc>
            </a:pPr>
            <a:r>
              <a:rPr lang="en-US" sz="2800" spc="143" dirty="0">
                <a:solidFill>
                  <a:schemeClr val="accent6">
                    <a:lumMod val="75000"/>
                  </a:schemeClr>
                </a:solidFill>
                <a:latin typeface="Arvo"/>
                <a:cs typeface="Calibri Light"/>
              </a:rPr>
              <a:t>High School Graduation &amp; Employment</a:t>
            </a:r>
          </a:p>
        </p:txBody>
      </p:sp>
      <p:pic>
        <p:nvPicPr>
          <p:cNvPr id="3" name="Picture 2">
            <a:extLst>
              <a:ext uri="{FF2B5EF4-FFF2-40B4-BE49-F238E27FC236}">
                <a16:creationId xmlns:a16="http://schemas.microsoft.com/office/drawing/2014/main" id="{B9D39D73-F539-4E35-8771-541234B784C7}"/>
              </a:ext>
            </a:extLst>
          </p:cNvPr>
          <p:cNvPicPr>
            <a:picLocks noChangeAspect="1"/>
          </p:cNvPicPr>
          <p:nvPr/>
        </p:nvPicPr>
        <p:blipFill>
          <a:blip r:embed="rId2"/>
          <a:stretch>
            <a:fillRect/>
          </a:stretch>
        </p:blipFill>
        <p:spPr>
          <a:xfrm>
            <a:off x="542497" y="1588910"/>
            <a:ext cx="5045503" cy="3849269"/>
          </a:xfrm>
          <a:prstGeom prst="rect">
            <a:avLst/>
          </a:prstGeom>
        </p:spPr>
      </p:pic>
      <p:sp>
        <p:nvSpPr>
          <p:cNvPr id="4" name="TextBox 3">
            <a:extLst>
              <a:ext uri="{FF2B5EF4-FFF2-40B4-BE49-F238E27FC236}">
                <a16:creationId xmlns:a16="http://schemas.microsoft.com/office/drawing/2014/main" id="{389D096F-B1FF-4AC3-A18C-9A8071AF4F23}"/>
              </a:ext>
            </a:extLst>
          </p:cNvPr>
          <p:cNvSpPr txBox="1"/>
          <p:nvPr/>
        </p:nvSpPr>
        <p:spPr>
          <a:xfrm>
            <a:off x="542497" y="1158211"/>
            <a:ext cx="4904389" cy="523220"/>
          </a:xfrm>
          <a:prstGeom prst="rect">
            <a:avLst/>
          </a:prstGeom>
          <a:noFill/>
        </p:spPr>
        <p:txBody>
          <a:bodyPr wrap="square" rtlCol="0">
            <a:spAutoFit/>
          </a:bodyPr>
          <a:lstStyle/>
          <a:p>
            <a:r>
              <a:rPr lang="en-US" sz="1400" b="1" dirty="0"/>
              <a:t>Significant Employment by Education Level Youth age 16-24, Not in School, 2022</a:t>
            </a:r>
          </a:p>
        </p:txBody>
      </p:sp>
      <p:pic>
        <p:nvPicPr>
          <p:cNvPr id="10" name="Picture 9">
            <a:extLst>
              <a:ext uri="{FF2B5EF4-FFF2-40B4-BE49-F238E27FC236}">
                <a16:creationId xmlns:a16="http://schemas.microsoft.com/office/drawing/2014/main" id="{32365025-37C6-4725-AC00-22FF1852B33D}"/>
              </a:ext>
            </a:extLst>
          </p:cNvPr>
          <p:cNvPicPr>
            <a:picLocks noChangeAspect="1"/>
          </p:cNvPicPr>
          <p:nvPr/>
        </p:nvPicPr>
        <p:blipFill>
          <a:blip r:embed="rId3"/>
          <a:stretch>
            <a:fillRect/>
          </a:stretch>
        </p:blipFill>
        <p:spPr>
          <a:xfrm>
            <a:off x="6538388" y="1588910"/>
            <a:ext cx="4153480" cy="5210902"/>
          </a:xfrm>
          <a:prstGeom prst="rect">
            <a:avLst/>
          </a:prstGeom>
        </p:spPr>
      </p:pic>
      <p:sp>
        <p:nvSpPr>
          <p:cNvPr id="12" name="TextBox 11">
            <a:extLst>
              <a:ext uri="{FF2B5EF4-FFF2-40B4-BE49-F238E27FC236}">
                <a16:creationId xmlns:a16="http://schemas.microsoft.com/office/drawing/2014/main" id="{FBB8C7CF-8179-48B3-A0B7-3A9543209C2F}"/>
              </a:ext>
            </a:extLst>
          </p:cNvPr>
          <p:cNvSpPr txBox="1"/>
          <p:nvPr/>
        </p:nvSpPr>
        <p:spPr>
          <a:xfrm>
            <a:off x="6626659" y="1082128"/>
            <a:ext cx="4153481" cy="523220"/>
          </a:xfrm>
          <a:prstGeom prst="rect">
            <a:avLst/>
          </a:prstGeom>
          <a:noFill/>
        </p:spPr>
        <p:txBody>
          <a:bodyPr wrap="square" rtlCol="0">
            <a:spAutoFit/>
          </a:bodyPr>
          <a:lstStyle/>
          <a:p>
            <a:r>
              <a:rPr lang="en-US" sz="1400" b="1" dirty="0"/>
              <a:t>Significant Employment by Education Level Youth age 16-24, Not in School, 2022</a:t>
            </a:r>
          </a:p>
        </p:txBody>
      </p:sp>
      <p:sp>
        <p:nvSpPr>
          <p:cNvPr id="13" name="AutoShape 3">
            <a:extLst>
              <a:ext uri="{FF2B5EF4-FFF2-40B4-BE49-F238E27FC236}">
                <a16:creationId xmlns:a16="http://schemas.microsoft.com/office/drawing/2014/main" id="{5B004E78-3E01-4861-866B-96B0112C0F8A}"/>
              </a:ext>
            </a:extLst>
          </p:cNvPr>
          <p:cNvSpPr/>
          <p:nvPr/>
        </p:nvSpPr>
        <p:spPr>
          <a:xfrm rot="5400000">
            <a:off x="3348620" y="3616668"/>
            <a:ext cx="5429148" cy="65611"/>
          </a:xfrm>
          <a:prstGeom prst="rect">
            <a:avLst/>
          </a:prstGeom>
          <a:solidFill>
            <a:srgbClr val="053D57"/>
          </a:solidFill>
        </p:spPr>
        <p:txBody>
          <a:bodyPr/>
          <a:lstStyle/>
          <a:p>
            <a:endParaRPr lang="en-US"/>
          </a:p>
        </p:txBody>
      </p:sp>
    </p:spTree>
    <p:extLst>
      <p:ext uri="{BB962C8B-B14F-4D97-AF65-F5344CB8AC3E}">
        <p14:creationId xmlns:p14="http://schemas.microsoft.com/office/powerpoint/2010/main" val="66467326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D1D8B8892E8AD48BB3140897A947560" ma:contentTypeVersion="15" ma:contentTypeDescription="Create a new document." ma:contentTypeScope="" ma:versionID="2385bb60cadb6d8bb82108fe64e6b1eb">
  <xsd:schema xmlns:xsd="http://www.w3.org/2001/XMLSchema" xmlns:xs="http://www.w3.org/2001/XMLSchema" xmlns:p="http://schemas.microsoft.com/office/2006/metadata/properties" xmlns:ns2="1e8b42dc-fae7-4757-be42-304488ad2594" xmlns:ns3="90f90531-a9ff-4af3-8778-2142afaef1fc" targetNamespace="http://schemas.microsoft.com/office/2006/metadata/properties" ma:root="true" ma:fieldsID="ac2eda2a2a095a50bb8c8cc896b6f5e1" ns2:_="" ns3:_="">
    <xsd:import namespace="1e8b42dc-fae7-4757-be42-304488ad2594"/>
    <xsd:import namespace="90f90531-a9ff-4af3-8778-2142afaef1fc"/>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ObjectDetectorVersions"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Location" minOccurs="0"/>
                <xsd:element ref="ns2:MediaServiceOCR" minOccurs="0"/>
                <xsd:element ref="ns3:SharedWithUsers" minOccurs="0"/>
                <xsd:element ref="ns3:SharedWithDetail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e8b42dc-fae7-4757-be42-304488ad259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2f55aff8-c3b8-4e98-8470-571bd725eaf3" ma:termSetId="09814cd3-568e-fe90-9814-8d621ff8fb84" ma:anchorId="fba54fb3-c3e1-fe81-a776-ca4b69148c4d" ma:open="true" ma:isKeyword="false">
      <xsd:complexType>
        <xsd:sequence>
          <xsd:element ref="pc:Terms" minOccurs="0" maxOccurs="1"/>
        </xsd:sequence>
      </xsd:complexType>
    </xsd:element>
    <xsd:element name="MediaServiceLocation" ma:index="18" nillable="true" ma:displayName="Location" ma:indexed="true" ma:internalName="MediaServiceLocation"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0f90531-a9ff-4af3-8778-2142afaef1fc"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db03367a-dfda-461f-9a8e-2c5a67ea1a3e}" ma:internalName="TaxCatchAll" ma:showField="CatchAllData" ma:web="90f90531-a9ff-4af3-8778-2142afaef1fc">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1e8b42dc-fae7-4757-be42-304488ad2594">
      <Terms xmlns="http://schemas.microsoft.com/office/infopath/2007/PartnerControls"/>
    </lcf76f155ced4ddcb4097134ff3c332f>
    <TaxCatchAll xmlns="90f90531-a9ff-4af3-8778-2142afaef1fc" xsi:nil="true"/>
  </documentManagement>
</p:properties>
</file>

<file path=customXml/itemProps1.xml><?xml version="1.0" encoding="utf-8"?>
<ds:datastoreItem xmlns:ds="http://schemas.openxmlformats.org/officeDocument/2006/customXml" ds:itemID="{E95E2FE9-8212-4840-9160-2049DB61C9CC}"/>
</file>

<file path=customXml/itemProps2.xml><?xml version="1.0" encoding="utf-8"?>
<ds:datastoreItem xmlns:ds="http://schemas.openxmlformats.org/officeDocument/2006/customXml" ds:itemID="{CCBD14E0-0499-41DE-A36B-8D4DD5D9FD8F}"/>
</file>

<file path=customXml/itemProps3.xml><?xml version="1.0" encoding="utf-8"?>
<ds:datastoreItem xmlns:ds="http://schemas.openxmlformats.org/officeDocument/2006/customXml" ds:itemID="{58E11240-9CCE-4540-A4CD-C3265CB7B9E5}"/>
</file>

<file path=docProps/app.xml><?xml version="1.0" encoding="utf-8"?>
<Properties xmlns="http://schemas.openxmlformats.org/officeDocument/2006/extended-properties" xmlns:vt="http://schemas.openxmlformats.org/officeDocument/2006/docPropsVTypes">
  <TotalTime>4841</TotalTime>
  <Words>901</Words>
  <Application>Microsoft Office PowerPoint</Application>
  <PresentationFormat>Widescreen</PresentationFormat>
  <Paragraphs>94</Paragraphs>
  <Slides>18</Slides>
  <Notes>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18</vt:i4>
      </vt:variant>
    </vt:vector>
  </HeadingPairs>
  <TitlesOfParts>
    <vt:vector size="25" baseType="lpstr">
      <vt:lpstr>Arial</vt:lpstr>
      <vt:lpstr>Arvo</vt:lpstr>
      <vt:lpstr>Calibri</vt:lpstr>
      <vt:lpstr>Calibri Light</vt:lpstr>
      <vt:lpstr>Montserrat Light</vt:lpstr>
      <vt:lpstr>Segoe UI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Liza Morehead</dc:creator>
  <cp:lastModifiedBy>Julia Maglione</cp:lastModifiedBy>
  <cp:revision>31</cp:revision>
  <dcterms:created xsi:type="dcterms:W3CDTF">2024-04-07T20:47:59Z</dcterms:created>
  <dcterms:modified xsi:type="dcterms:W3CDTF">2024-11-06T19:41:00Z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0x0101006D1D8B8892E8AD48BB3140897A947560</vt:lpwstr>
  </property>
</Properties>
</file>